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Poppins"/>
      <p:regular r:id="rId15"/>
      <p:bold r:id="rId16"/>
      <p:italic r:id="rId17"/>
      <p:boldItalic r:id="rId18"/>
    </p:embeddedFont>
    <p:embeddedFont>
      <p:font typeface="Poppins Light"/>
      <p:regular r:id="rId19"/>
      <p:bold r:id="rId20"/>
      <p:italic r:id="rId21"/>
      <p:boldItalic r:id="rId22"/>
    </p:embeddedFont>
    <p:embeddedFont>
      <p:font typeface="Poppins SemiBold"/>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6" Type="http://schemas.openxmlformats.org/officeDocument/2006/relationships/font" Target="fonts/PoppinsSemiBold-boldItalic.fntdata"/><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font" Target="fonts/Poppins-boldItalic.fntdata"/><Relationship Id="rId21" Type="http://schemas.openxmlformats.org/officeDocument/2006/relationships/font" Target="fonts/PoppinsLight-italic.fntdata"/><Relationship Id="rId3" Type="http://schemas.openxmlformats.org/officeDocument/2006/relationships/presProps" Target="presProps.xml"/><Relationship Id="rId25" Type="http://schemas.openxmlformats.org/officeDocument/2006/relationships/font" Target="fonts/PoppinsSemiBold-italic.fntdata"/><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font" Target="fonts/Poppins-italic.fntdata"/><Relationship Id="rId20" Type="http://schemas.openxmlformats.org/officeDocument/2006/relationships/font" Target="fonts/PoppinsLight-bold.fntdata"/><Relationship Id="rId2" Type="http://schemas.openxmlformats.org/officeDocument/2006/relationships/viewProps" Target="viewProps.xml"/><Relationship Id="rId16" Type="http://schemas.openxmlformats.org/officeDocument/2006/relationships/font" Target="fonts/Poppins-bold.fntdata"/><Relationship Id="rId24" Type="http://schemas.openxmlformats.org/officeDocument/2006/relationships/font" Target="fonts/PoppinsSemiBold-bold.fntdata"/><Relationship Id="rId1" Type="http://schemas.openxmlformats.org/officeDocument/2006/relationships/theme" Target="theme/theme1.xml"/><Relationship Id="rId6" Type="http://schemas.openxmlformats.org/officeDocument/2006/relationships/slide" Target="slides/slide1.xml"/><Relationship Id="rId11" Type="http://schemas.openxmlformats.org/officeDocument/2006/relationships/slide" Target="slides/slide6.xml"/><Relationship Id="rId23" Type="http://schemas.openxmlformats.org/officeDocument/2006/relationships/font" Target="fonts/PoppinsSemiBold-regular.fntdata"/><Relationship Id="rId5" Type="http://schemas.openxmlformats.org/officeDocument/2006/relationships/notesMaster" Target="notesMasters/notesMaster1.xml"/><Relationship Id="rId15" Type="http://schemas.openxmlformats.org/officeDocument/2006/relationships/font" Target="fonts/Poppins-regular.fntdata"/><Relationship Id="rId28" Type="http://schemas.openxmlformats.org/officeDocument/2006/relationships/customXml" Target="../customXml/item2.xml"/><Relationship Id="rId10" Type="http://schemas.openxmlformats.org/officeDocument/2006/relationships/slide" Target="slides/slide5.xml"/><Relationship Id="rId19" Type="http://schemas.openxmlformats.org/officeDocument/2006/relationships/font" Target="fonts/PoppinsLight-regular.fntdata"/><Relationship Id="rId22" Type="http://schemas.openxmlformats.org/officeDocument/2006/relationships/font" Target="fonts/PoppinsLight-boldItalic.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7" Type="http://schemas.openxmlformats.org/officeDocument/2006/relationships/customXml" Target="../customXml/item1.xml"/></Relationships>
</file>

<file path=ppt/media/image1.png>
</file>

<file path=ppt/media/image10.png>
</file>

<file path=ppt/media/image11.png>
</file>

<file path=ppt/media/image12.png>
</file>

<file path=ppt/media/image13.png>
</file>

<file path=ppt/media/image16.png>
</file>

<file path=ppt/media/image2.pn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0ba7f14d38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0ba7f14d38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10afa12eb1_0_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10afa12eb1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96d3b8f7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96d3b8f7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96d3b8f77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96d3b8f77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96d3b8f77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96d3b8f77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96d3b8f77f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96d3b8f77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96d3b8f77f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96d3b8f77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96d3b8f77f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96d3b8f77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10afa12eb1_0_5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10afa12eb1_0_5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blipFill>
          <a:blip r:embed="rId2">
            <a:alphaModFix/>
          </a:blip>
          <a:stretch>
            <a:fillRect/>
          </a:stretch>
        </a:blipFill>
      </p:bgPr>
    </p:bg>
    <p:spTree>
      <p:nvGrpSpPr>
        <p:cNvPr id="10" name="Shape 10"/>
        <p:cNvGrpSpPr/>
        <p:nvPr/>
      </p:nvGrpSpPr>
      <p:grpSpPr>
        <a:xfrm>
          <a:off x="0" y="0"/>
          <a:ext cx="0" cy="0"/>
          <a:chOff x="0" y="0"/>
          <a:chExt cx="0" cy="0"/>
        </a:xfrm>
      </p:grpSpPr>
      <p:sp>
        <p:nvSpPr>
          <p:cNvPr id="11" name="Google Shape;11;p2"/>
          <p:cNvSpPr txBox="1"/>
          <p:nvPr>
            <p:ph type="ctrTitle"/>
          </p:nvPr>
        </p:nvSpPr>
        <p:spPr>
          <a:xfrm>
            <a:off x="457200" y="1371600"/>
            <a:ext cx="8202300" cy="2057400"/>
          </a:xfrm>
          <a:prstGeom prst="rect">
            <a:avLst/>
          </a:prstGeom>
        </p:spPr>
        <p:txBody>
          <a:bodyPr anchorCtr="0" anchor="b" bIns="0" lIns="0" spcFirstLastPara="1" rIns="0" wrap="square" tIns="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457200" y="4114800"/>
            <a:ext cx="4572000" cy="365700"/>
          </a:xfrm>
          <a:prstGeom prst="rect">
            <a:avLst/>
          </a:prstGeom>
        </p:spPr>
        <p:txBody>
          <a:bodyPr anchorCtr="0" anchor="t" bIns="0" lIns="0" spcFirstLastPara="1" rIns="0" wrap="square" tIns="0">
            <a:spAutoFit/>
          </a:bodyPr>
          <a:lstStyle>
            <a:lvl1pPr lvl="0">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1pPr>
            <a:lvl2pPr lvl="1">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2pPr>
            <a:lvl3pPr lvl="2">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3pPr>
            <a:lvl4pPr lvl="3">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4pPr>
            <a:lvl5pPr lvl="4">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5pPr>
            <a:lvl6pPr lvl="5">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6pPr>
            <a:lvl7pPr lvl="6">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7pPr>
            <a:lvl8pPr lvl="7">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8pPr>
            <a:lvl9pPr lvl="8">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9pPr>
          </a:lstStyle>
          <a:p/>
        </p:txBody>
      </p:sp>
      <p:sp>
        <p:nvSpPr>
          <p:cNvPr id="13" name="Google Shape;13;p2"/>
          <p:cNvSpPr txBox="1"/>
          <p:nvPr>
            <p:ph idx="2" type="subTitle"/>
          </p:nvPr>
        </p:nvSpPr>
        <p:spPr>
          <a:xfrm>
            <a:off x="5257800" y="4114800"/>
            <a:ext cx="3429000" cy="365700"/>
          </a:xfrm>
          <a:prstGeom prst="rect">
            <a:avLst/>
          </a:prstGeom>
        </p:spPr>
        <p:txBody>
          <a:bodyPr anchorCtr="0" anchor="t" bIns="0" lIns="0" spcFirstLastPara="1" rIns="0" wrap="square" tIns="0">
            <a:spAutoFit/>
          </a:bodyPr>
          <a:lstStyle>
            <a:lvl1pPr lvl="0" rtl="0" algn="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1pPr>
            <a:lvl2pPr lvl="1" rtl="0" algn="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2pPr>
            <a:lvl3pPr lvl="2" rtl="0" algn="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3pPr>
            <a:lvl4pPr lvl="3" rtl="0" algn="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4pPr>
            <a:lvl5pPr lvl="4" rtl="0" algn="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5pPr>
            <a:lvl6pPr lvl="5" rtl="0" algn="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6pPr>
            <a:lvl7pPr lvl="6" rtl="0" algn="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7pPr>
            <a:lvl8pPr lvl="7" rtl="0" algn="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8pPr>
            <a:lvl9pPr lvl="8" rtl="0" algn="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9pPr>
          </a:lstStyle>
          <a:p/>
        </p:txBody>
      </p:sp>
      <p:pic>
        <p:nvPicPr>
          <p:cNvPr id="14" name="Google Shape;14;p2"/>
          <p:cNvPicPr preferRelativeResize="0"/>
          <p:nvPr/>
        </p:nvPicPr>
        <p:blipFill>
          <a:blip r:embed="rId3">
            <a:alphaModFix/>
          </a:blip>
          <a:stretch>
            <a:fillRect/>
          </a:stretch>
        </p:blipFill>
        <p:spPr>
          <a:xfrm>
            <a:off x="8460175" y="4932653"/>
            <a:ext cx="654124" cy="166873"/>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CUSTOM_1_1_1_2_1">
    <p:spTree>
      <p:nvGrpSpPr>
        <p:cNvPr id="44" name="Shape 44"/>
        <p:cNvGrpSpPr/>
        <p:nvPr/>
      </p:nvGrpSpPr>
      <p:grpSpPr>
        <a:xfrm>
          <a:off x="0" y="0"/>
          <a:ext cx="0" cy="0"/>
          <a:chOff x="0" y="0"/>
          <a:chExt cx="0" cy="0"/>
        </a:xfrm>
      </p:grpSpPr>
      <p:sp>
        <p:nvSpPr>
          <p:cNvPr id="45" name="Google Shape;45;p11"/>
          <p:cNvSpPr txBox="1"/>
          <p:nvPr>
            <p:ph type="title"/>
          </p:nvPr>
        </p:nvSpPr>
        <p:spPr>
          <a:xfrm>
            <a:off x="457200" y="76200"/>
            <a:ext cx="8229600" cy="5727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46" name="Google Shape;46;p11"/>
          <p:cNvSpPr txBox="1"/>
          <p:nvPr>
            <p:ph idx="1" type="body"/>
          </p:nvPr>
        </p:nvSpPr>
        <p:spPr>
          <a:xfrm>
            <a:off x="6794100" y="3459480"/>
            <a:ext cx="1828800" cy="941700"/>
          </a:xfrm>
          <a:prstGeom prst="rect">
            <a:avLst/>
          </a:prstGeom>
        </p:spPr>
        <p:txBody>
          <a:bodyPr anchorCtr="0" anchor="t" bIns="0" lIns="0" spcFirstLastPara="1" rIns="0" wrap="square" tIns="0">
            <a:normAutofit/>
          </a:bodyPr>
          <a:lstStyle>
            <a:lvl1pPr indent="-317500" lvl="0" marL="457200" rtl="0" algn="ctr">
              <a:spcBef>
                <a:spcPts val="0"/>
              </a:spcBef>
              <a:spcAft>
                <a:spcPts val="0"/>
              </a:spcAft>
              <a:buSzPts val="1400"/>
              <a:buChar char="⬢"/>
              <a:defRPr sz="14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p:nvPr>
            <p:ph idx="2" type="pic"/>
          </p:nvPr>
        </p:nvSpPr>
        <p:spPr>
          <a:xfrm>
            <a:off x="456975" y="1447800"/>
            <a:ext cx="1828800" cy="1828800"/>
          </a:xfrm>
          <a:prstGeom prst="roundRect">
            <a:avLst>
              <a:gd fmla="val 16667" name="adj"/>
            </a:avLst>
          </a:prstGeom>
          <a:noFill/>
          <a:ln>
            <a:noFill/>
          </a:ln>
        </p:spPr>
      </p:sp>
      <p:sp>
        <p:nvSpPr>
          <p:cNvPr id="48" name="Google Shape;48;p11"/>
          <p:cNvSpPr/>
          <p:nvPr>
            <p:ph idx="3" type="pic"/>
          </p:nvPr>
        </p:nvSpPr>
        <p:spPr>
          <a:xfrm>
            <a:off x="2587752" y="1447800"/>
            <a:ext cx="1828800" cy="1828800"/>
          </a:xfrm>
          <a:prstGeom prst="roundRect">
            <a:avLst>
              <a:gd fmla="val 16667" name="adj"/>
            </a:avLst>
          </a:prstGeom>
          <a:noFill/>
          <a:ln>
            <a:noFill/>
          </a:ln>
        </p:spPr>
      </p:sp>
      <p:sp>
        <p:nvSpPr>
          <p:cNvPr id="49" name="Google Shape;49;p11"/>
          <p:cNvSpPr/>
          <p:nvPr>
            <p:ph idx="4" type="pic"/>
          </p:nvPr>
        </p:nvSpPr>
        <p:spPr>
          <a:xfrm>
            <a:off x="4718304" y="1447800"/>
            <a:ext cx="1828800" cy="1828800"/>
          </a:xfrm>
          <a:prstGeom prst="roundRect">
            <a:avLst>
              <a:gd fmla="val 16667" name="adj"/>
            </a:avLst>
          </a:prstGeom>
          <a:noFill/>
          <a:ln>
            <a:noFill/>
          </a:ln>
        </p:spPr>
      </p:sp>
      <p:sp>
        <p:nvSpPr>
          <p:cNvPr id="50" name="Google Shape;50;p11"/>
          <p:cNvSpPr/>
          <p:nvPr>
            <p:ph idx="5" type="pic"/>
          </p:nvPr>
        </p:nvSpPr>
        <p:spPr>
          <a:xfrm>
            <a:off x="6793963" y="1447800"/>
            <a:ext cx="1828800" cy="1828800"/>
          </a:xfrm>
          <a:prstGeom prst="roundRect">
            <a:avLst>
              <a:gd fmla="val 16667" name="adj"/>
            </a:avLst>
          </a:prstGeom>
          <a:noFill/>
          <a:ln>
            <a:noFill/>
          </a:ln>
        </p:spPr>
      </p:sp>
      <p:sp>
        <p:nvSpPr>
          <p:cNvPr id="51" name="Google Shape;51;p11"/>
          <p:cNvSpPr txBox="1"/>
          <p:nvPr>
            <p:ph idx="6" type="body"/>
          </p:nvPr>
        </p:nvSpPr>
        <p:spPr>
          <a:xfrm>
            <a:off x="4718525" y="3459480"/>
            <a:ext cx="1828800" cy="941700"/>
          </a:xfrm>
          <a:prstGeom prst="rect">
            <a:avLst/>
          </a:prstGeom>
        </p:spPr>
        <p:txBody>
          <a:bodyPr anchorCtr="0" anchor="t" bIns="0" lIns="0" spcFirstLastPara="1" rIns="0" wrap="square" tIns="0">
            <a:normAutofit/>
          </a:bodyPr>
          <a:lstStyle>
            <a:lvl1pPr indent="-317500" lvl="0" marL="457200" rtl="0" algn="ctr">
              <a:spcBef>
                <a:spcPts val="0"/>
              </a:spcBef>
              <a:spcAft>
                <a:spcPts val="0"/>
              </a:spcAft>
              <a:buSzPts val="1400"/>
              <a:buChar char="⬢"/>
              <a:defRPr sz="14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52" name="Google Shape;52;p11"/>
          <p:cNvSpPr txBox="1"/>
          <p:nvPr>
            <p:ph idx="7" type="body"/>
          </p:nvPr>
        </p:nvSpPr>
        <p:spPr>
          <a:xfrm>
            <a:off x="2587750" y="3459480"/>
            <a:ext cx="1828800" cy="941700"/>
          </a:xfrm>
          <a:prstGeom prst="rect">
            <a:avLst/>
          </a:prstGeom>
        </p:spPr>
        <p:txBody>
          <a:bodyPr anchorCtr="0" anchor="t" bIns="0" lIns="0" spcFirstLastPara="1" rIns="0" wrap="square" tIns="0">
            <a:normAutofit/>
          </a:bodyPr>
          <a:lstStyle>
            <a:lvl1pPr indent="-317500" lvl="0" marL="457200" rtl="0" algn="ctr">
              <a:spcBef>
                <a:spcPts val="0"/>
              </a:spcBef>
              <a:spcAft>
                <a:spcPts val="0"/>
              </a:spcAft>
              <a:buSzPts val="1400"/>
              <a:buChar char="⬢"/>
              <a:defRPr sz="14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53" name="Google Shape;53;p11"/>
          <p:cNvSpPr txBox="1"/>
          <p:nvPr>
            <p:ph idx="8" type="body"/>
          </p:nvPr>
        </p:nvSpPr>
        <p:spPr>
          <a:xfrm>
            <a:off x="457200" y="3459480"/>
            <a:ext cx="1828800" cy="941700"/>
          </a:xfrm>
          <a:prstGeom prst="rect">
            <a:avLst/>
          </a:prstGeom>
        </p:spPr>
        <p:txBody>
          <a:bodyPr anchorCtr="0" anchor="t" bIns="0" lIns="0" spcFirstLastPara="1" rIns="0" wrap="square" tIns="0">
            <a:normAutofit/>
          </a:bodyPr>
          <a:lstStyle>
            <a:lvl1pPr indent="-317500" lvl="0" marL="457200" rtl="0" algn="ctr">
              <a:spcBef>
                <a:spcPts val="0"/>
              </a:spcBef>
              <a:spcAft>
                <a:spcPts val="0"/>
              </a:spcAft>
              <a:buSzPts val="1400"/>
              <a:buChar char="⬢"/>
              <a:defRPr sz="14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54" name="Google Shape;54;p11"/>
          <p:cNvSpPr txBox="1"/>
          <p:nvPr>
            <p:ph idx="9" type="subTitle"/>
          </p:nvPr>
        </p:nvSpPr>
        <p:spPr>
          <a:xfrm>
            <a:off x="457200" y="558290"/>
            <a:ext cx="8229600" cy="228600"/>
          </a:xfrm>
          <a:prstGeom prst="rect">
            <a:avLst/>
          </a:prstGeom>
        </p:spPr>
        <p:txBody>
          <a:bodyPr anchorCtr="0" anchor="t" bIns="0" lIns="0" spcFirstLastPara="1" rIns="0" wrap="square" tIns="0">
            <a:normAutofit/>
          </a:bodyPr>
          <a:lstStyle>
            <a:lvl1pPr lvl="0" rtl="0" algn="ctr">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1pPr>
            <a:lvl2pPr lvl="1"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2pPr>
            <a:lvl3pPr lvl="2"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3pPr>
            <a:lvl4pPr lvl="3"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4pPr>
            <a:lvl5pPr lvl="4"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5pPr>
            <a:lvl6pPr lvl="5"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6pPr>
            <a:lvl7pPr lvl="6"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7pPr>
            <a:lvl8pPr lvl="7"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8pPr>
            <a:lvl9pPr lvl="8"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Left Decorative">
  <p:cSld name="CUSTOM_2">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12"/>
          <p:cNvSpPr txBox="1"/>
          <p:nvPr>
            <p:ph type="title"/>
          </p:nvPr>
        </p:nvSpPr>
        <p:spPr>
          <a:xfrm>
            <a:off x="4114800" y="457200"/>
            <a:ext cx="4572000" cy="572700"/>
          </a:xfrm>
          <a:prstGeom prst="rect">
            <a:avLst/>
          </a:prstGeom>
        </p:spPr>
        <p:txBody>
          <a:bodyPr anchorCtr="0" anchor="t" bIns="0" lIns="0" spcFirstLastPara="1" rIns="0" wrap="square" tIns="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57" name="Google Shape;57;p12"/>
          <p:cNvSpPr txBox="1"/>
          <p:nvPr>
            <p:ph idx="1" type="subTitle"/>
          </p:nvPr>
        </p:nvSpPr>
        <p:spPr>
          <a:xfrm>
            <a:off x="4114800" y="1051560"/>
            <a:ext cx="4572000" cy="228600"/>
          </a:xfrm>
          <a:prstGeom prst="rect">
            <a:avLst/>
          </a:prstGeom>
        </p:spPr>
        <p:txBody>
          <a:bodyPr anchorCtr="0" anchor="t" bIns="0" lIns="0" spcFirstLastPara="1" rIns="0" wrap="square" tIns="0">
            <a:normAutofit/>
          </a:bodyPr>
          <a:lstStyle>
            <a:lvl1pPr lvl="0"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1pPr>
            <a:lvl2pPr lvl="1"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2pPr>
            <a:lvl3pPr lvl="2"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3pPr>
            <a:lvl4pPr lvl="3"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4pPr>
            <a:lvl5pPr lvl="4"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5pPr>
            <a:lvl6pPr lvl="5"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6pPr>
            <a:lvl7pPr lvl="6"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7pPr>
            <a:lvl8pPr lvl="7"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8pPr>
            <a:lvl9pPr lvl="8"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9pPr>
          </a:lstStyle>
          <a:p/>
        </p:txBody>
      </p:sp>
      <p:sp>
        <p:nvSpPr>
          <p:cNvPr id="58" name="Google Shape;58;p12"/>
          <p:cNvSpPr txBox="1"/>
          <p:nvPr>
            <p:ph idx="2" type="body"/>
          </p:nvPr>
        </p:nvSpPr>
        <p:spPr>
          <a:xfrm>
            <a:off x="4114800" y="1600200"/>
            <a:ext cx="4572000" cy="2514600"/>
          </a:xfrm>
          <a:prstGeom prst="rect">
            <a:avLst/>
          </a:prstGeom>
        </p:spPr>
        <p:txBody>
          <a:bodyPr anchorCtr="0" anchor="t" bIns="0" lIns="0" spcFirstLastPara="1" rIns="0" wrap="square" tIns="0">
            <a:normAutofit/>
          </a:bodyPr>
          <a:lstStyle>
            <a:lvl1pPr indent="-342900" lvl="0" marL="457200" rtl="0">
              <a:spcBef>
                <a:spcPts val="1000"/>
              </a:spcBef>
              <a:spcAft>
                <a:spcPts val="0"/>
              </a:spcAft>
              <a:buClr>
                <a:srgbClr val="462DE0"/>
              </a:buClr>
              <a:buSzPts val="1800"/>
              <a:buChar char="⬢"/>
              <a:defRPr/>
            </a:lvl1pPr>
            <a:lvl2pPr indent="-317500" lvl="1" marL="914400" rtl="0">
              <a:spcBef>
                <a:spcPts val="1000"/>
              </a:spcBef>
              <a:spcAft>
                <a:spcPts val="0"/>
              </a:spcAft>
              <a:buClr>
                <a:srgbClr val="462DE0"/>
              </a:buClr>
              <a:buSzPts val="1400"/>
              <a:buChar char="⬡"/>
              <a:defRPr/>
            </a:lvl2pPr>
            <a:lvl3pPr indent="-317500" lvl="2" marL="1371600" rtl="0">
              <a:spcBef>
                <a:spcPts val="1000"/>
              </a:spcBef>
              <a:spcAft>
                <a:spcPts val="0"/>
              </a:spcAft>
              <a:buClr>
                <a:srgbClr val="462DE0"/>
              </a:buClr>
              <a:buSzPts val="1400"/>
              <a:buChar char="■"/>
              <a:defRPr/>
            </a:lvl3pPr>
            <a:lvl4pPr indent="-317500" lvl="3" marL="1828800" rtl="0">
              <a:spcBef>
                <a:spcPts val="1000"/>
              </a:spcBef>
              <a:spcAft>
                <a:spcPts val="0"/>
              </a:spcAft>
              <a:buClr>
                <a:srgbClr val="462DE0"/>
              </a:buClr>
              <a:buSzPts val="1400"/>
              <a:buChar char="●"/>
              <a:defRPr/>
            </a:lvl4pPr>
            <a:lvl5pPr indent="-317500" lvl="4" marL="2286000" rtl="0">
              <a:spcBef>
                <a:spcPts val="1000"/>
              </a:spcBef>
              <a:spcAft>
                <a:spcPts val="0"/>
              </a:spcAft>
              <a:buClr>
                <a:srgbClr val="462DE0"/>
              </a:buClr>
              <a:buSzPts val="1400"/>
              <a:buChar char="○"/>
              <a:defRPr/>
            </a:lvl5pPr>
            <a:lvl6pPr indent="-317500" lvl="5" marL="2743200" rtl="0">
              <a:spcBef>
                <a:spcPts val="1000"/>
              </a:spcBef>
              <a:spcAft>
                <a:spcPts val="0"/>
              </a:spcAft>
              <a:buClr>
                <a:srgbClr val="462DE0"/>
              </a:buClr>
              <a:buSzPts val="1400"/>
              <a:buChar char="■"/>
              <a:defRPr/>
            </a:lvl6pPr>
            <a:lvl7pPr indent="-317500" lvl="6" marL="3200400" rtl="0">
              <a:spcBef>
                <a:spcPts val="1000"/>
              </a:spcBef>
              <a:spcAft>
                <a:spcPts val="0"/>
              </a:spcAft>
              <a:buClr>
                <a:srgbClr val="462DE0"/>
              </a:buClr>
              <a:buSzPts val="1400"/>
              <a:buChar char="●"/>
              <a:defRPr/>
            </a:lvl7pPr>
            <a:lvl8pPr indent="-317500" lvl="7" marL="3657600" rtl="0">
              <a:spcBef>
                <a:spcPts val="1000"/>
              </a:spcBef>
              <a:spcAft>
                <a:spcPts val="0"/>
              </a:spcAft>
              <a:buClr>
                <a:srgbClr val="462DE0"/>
              </a:buClr>
              <a:buSzPts val="1400"/>
              <a:buChar char="○"/>
              <a:defRPr/>
            </a:lvl8pPr>
            <a:lvl9pPr indent="-317500" lvl="8" marL="4114800" rtl="0">
              <a:spcBef>
                <a:spcPts val="1000"/>
              </a:spcBef>
              <a:spcAft>
                <a:spcPts val="1000"/>
              </a:spcAft>
              <a:buClr>
                <a:srgbClr val="462DE0"/>
              </a:buClr>
              <a:buSzPts val="1400"/>
              <a:buChar char="■"/>
              <a:defRPr/>
            </a:lvl9pPr>
          </a:lstStyle>
          <a:p/>
        </p:txBody>
      </p:sp>
      <p:sp>
        <p:nvSpPr>
          <p:cNvPr id="59" name="Google Shape;59;p12"/>
          <p:cNvSpPr/>
          <p:nvPr>
            <p:ph idx="3" type="pic"/>
          </p:nvPr>
        </p:nvSpPr>
        <p:spPr>
          <a:xfrm>
            <a:off x="457200" y="457200"/>
            <a:ext cx="3200400" cy="4233600"/>
          </a:xfrm>
          <a:prstGeom prst="roundRect">
            <a:avLst>
              <a:gd fmla="val 8468" name="adj"/>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Right Decorative">
  <p:cSld name="CUSTOM_2_2">
    <p:bg>
      <p:bgPr>
        <a:solidFill>
          <a:schemeClr val="lt1"/>
        </a:solidFill>
      </p:bgPr>
    </p:bg>
    <p:spTree>
      <p:nvGrpSpPr>
        <p:cNvPr id="60" name="Shape 60"/>
        <p:cNvGrpSpPr/>
        <p:nvPr/>
      </p:nvGrpSpPr>
      <p:grpSpPr>
        <a:xfrm>
          <a:off x="0" y="0"/>
          <a:ext cx="0" cy="0"/>
          <a:chOff x="0" y="0"/>
          <a:chExt cx="0" cy="0"/>
        </a:xfrm>
      </p:grpSpPr>
      <p:sp>
        <p:nvSpPr>
          <p:cNvPr id="61" name="Google Shape;61;p13"/>
          <p:cNvSpPr/>
          <p:nvPr/>
        </p:nvSpPr>
        <p:spPr>
          <a:xfrm>
            <a:off x="6855400" y="0"/>
            <a:ext cx="2288400" cy="5143500"/>
          </a:xfrm>
          <a:prstGeom prst="rect">
            <a:avLst/>
          </a:prstGeom>
          <a:solidFill>
            <a:srgbClr val="462DE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txBox="1"/>
          <p:nvPr>
            <p:ph idx="1" type="subTitle"/>
          </p:nvPr>
        </p:nvSpPr>
        <p:spPr>
          <a:xfrm>
            <a:off x="457200" y="670560"/>
            <a:ext cx="4572000" cy="228600"/>
          </a:xfrm>
          <a:prstGeom prst="rect">
            <a:avLst/>
          </a:prstGeom>
        </p:spPr>
        <p:txBody>
          <a:bodyPr anchorCtr="0" anchor="t" bIns="0" lIns="0" spcFirstLastPara="1" rIns="0" wrap="square" tIns="0">
            <a:normAutofit/>
          </a:bodyPr>
          <a:lstStyle>
            <a:lvl1pPr lvl="0"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1pPr>
            <a:lvl2pPr lvl="1"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2pPr>
            <a:lvl3pPr lvl="2"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3pPr>
            <a:lvl4pPr lvl="3"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4pPr>
            <a:lvl5pPr lvl="4"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5pPr>
            <a:lvl6pPr lvl="5"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6pPr>
            <a:lvl7pPr lvl="6"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7pPr>
            <a:lvl8pPr lvl="7"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8pPr>
            <a:lvl9pPr lvl="8"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9pPr>
          </a:lstStyle>
          <a:p/>
        </p:txBody>
      </p:sp>
      <p:sp>
        <p:nvSpPr>
          <p:cNvPr id="63" name="Google Shape;63;p13"/>
          <p:cNvSpPr txBox="1"/>
          <p:nvPr>
            <p:ph idx="2" type="body"/>
          </p:nvPr>
        </p:nvSpPr>
        <p:spPr>
          <a:xfrm>
            <a:off x="457200" y="1828800"/>
            <a:ext cx="4572000" cy="2514600"/>
          </a:xfrm>
          <a:prstGeom prst="rect">
            <a:avLst/>
          </a:prstGeom>
        </p:spPr>
        <p:txBody>
          <a:bodyPr anchorCtr="0" anchor="t" bIns="0" lIns="0" spcFirstLastPara="1" rIns="0" wrap="square" tIns="0">
            <a:normAutofit/>
          </a:bodyPr>
          <a:lstStyle>
            <a:lvl1pPr indent="-342900" lvl="0" marL="457200" rtl="0">
              <a:spcBef>
                <a:spcPts val="1000"/>
              </a:spcBef>
              <a:spcAft>
                <a:spcPts val="0"/>
              </a:spcAft>
              <a:buClr>
                <a:srgbClr val="462DE0"/>
              </a:buClr>
              <a:buSzPts val="1800"/>
              <a:buChar char="⬢"/>
              <a:defRPr/>
            </a:lvl1pPr>
            <a:lvl2pPr indent="-317500" lvl="1" marL="914400" rtl="0">
              <a:spcBef>
                <a:spcPts val="1000"/>
              </a:spcBef>
              <a:spcAft>
                <a:spcPts val="0"/>
              </a:spcAft>
              <a:buClr>
                <a:srgbClr val="462DE0"/>
              </a:buClr>
              <a:buSzPts val="1400"/>
              <a:buChar char="⬡"/>
              <a:defRPr/>
            </a:lvl2pPr>
            <a:lvl3pPr indent="-317500" lvl="2" marL="1371600" rtl="0">
              <a:spcBef>
                <a:spcPts val="1000"/>
              </a:spcBef>
              <a:spcAft>
                <a:spcPts val="0"/>
              </a:spcAft>
              <a:buClr>
                <a:srgbClr val="462DE0"/>
              </a:buClr>
              <a:buSzPts val="1400"/>
              <a:buChar char="■"/>
              <a:defRPr/>
            </a:lvl3pPr>
            <a:lvl4pPr indent="-317500" lvl="3" marL="1828800" rtl="0">
              <a:spcBef>
                <a:spcPts val="1000"/>
              </a:spcBef>
              <a:spcAft>
                <a:spcPts val="0"/>
              </a:spcAft>
              <a:buClr>
                <a:srgbClr val="462DE0"/>
              </a:buClr>
              <a:buSzPts val="1400"/>
              <a:buChar char="●"/>
              <a:defRPr/>
            </a:lvl4pPr>
            <a:lvl5pPr indent="-317500" lvl="4" marL="2286000" rtl="0">
              <a:spcBef>
                <a:spcPts val="1000"/>
              </a:spcBef>
              <a:spcAft>
                <a:spcPts val="0"/>
              </a:spcAft>
              <a:buClr>
                <a:srgbClr val="462DE0"/>
              </a:buClr>
              <a:buSzPts val="1400"/>
              <a:buChar char="○"/>
              <a:defRPr/>
            </a:lvl5pPr>
            <a:lvl6pPr indent="-317500" lvl="5" marL="2743200" rtl="0">
              <a:spcBef>
                <a:spcPts val="1000"/>
              </a:spcBef>
              <a:spcAft>
                <a:spcPts val="0"/>
              </a:spcAft>
              <a:buClr>
                <a:srgbClr val="462DE0"/>
              </a:buClr>
              <a:buSzPts val="1400"/>
              <a:buChar char="■"/>
              <a:defRPr/>
            </a:lvl6pPr>
            <a:lvl7pPr indent="-317500" lvl="6" marL="3200400" rtl="0">
              <a:spcBef>
                <a:spcPts val="1000"/>
              </a:spcBef>
              <a:spcAft>
                <a:spcPts val="0"/>
              </a:spcAft>
              <a:buClr>
                <a:srgbClr val="462DE0"/>
              </a:buClr>
              <a:buSzPts val="1400"/>
              <a:buChar char="●"/>
              <a:defRPr/>
            </a:lvl7pPr>
            <a:lvl8pPr indent="-317500" lvl="7" marL="3657600" rtl="0">
              <a:spcBef>
                <a:spcPts val="1000"/>
              </a:spcBef>
              <a:spcAft>
                <a:spcPts val="0"/>
              </a:spcAft>
              <a:buClr>
                <a:srgbClr val="462DE0"/>
              </a:buClr>
              <a:buSzPts val="1400"/>
              <a:buChar char="○"/>
              <a:defRPr/>
            </a:lvl8pPr>
            <a:lvl9pPr indent="-317500" lvl="8" marL="4114800" rtl="0">
              <a:spcBef>
                <a:spcPts val="1000"/>
              </a:spcBef>
              <a:spcAft>
                <a:spcPts val="1000"/>
              </a:spcAft>
              <a:buClr>
                <a:srgbClr val="462DE0"/>
              </a:buClr>
              <a:buSzPts val="1400"/>
              <a:buChar char="■"/>
              <a:defRPr/>
            </a:lvl9pPr>
          </a:lstStyle>
          <a:p/>
        </p:txBody>
      </p:sp>
      <p:sp>
        <p:nvSpPr>
          <p:cNvPr id="64" name="Google Shape;64;p13"/>
          <p:cNvSpPr/>
          <p:nvPr>
            <p:ph idx="3" type="pic"/>
          </p:nvPr>
        </p:nvSpPr>
        <p:spPr>
          <a:xfrm>
            <a:off x="5486400" y="683550"/>
            <a:ext cx="2743200" cy="3776400"/>
          </a:xfrm>
          <a:prstGeom prst="roundRect">
            <a:avLst>
              <a:gd fmla="val 8468" name="adj"/>
            </a:avLst>
          </a:prstGeom>
          <a:noFill/>
          <a:ln>
            <a:noFill/>
          </a:ln>
        </p:spPr>
      </p:sp>
      <p:sp>
        <p:nvSpPr>
          <p:cNvPr id="65" name="Google Shape;65;p13"/>
          <p:cNvSpPr txBox="1"/>
          <p:nvPr>
            <p:ph type="title"/>
          </p:nvPr>
        </p:nvSpPr>
        <p:spPr>
          <a:xfrm>
            <a:off x="457200" y="134450"/>
            <a:ext cx="8229600" cy="572700"/>
          </a:xfrm>
          <a:prstGeom prst="rect">
            <a:avLst/>
          </a:prstGeom>
        </p:spPr>
        <p:txBody>
          <a:bodyPr anchorCtr="0" anchor="t" bIns="0" lIns="0" spcFirstLastPara="1" rIns="0" wrap="square" tIns="0">
            <a:noAutofit/>
          </a:bodyPr>
          <a:lstStyle>
            <a:lvl1pPr lvl="0" rtl="0">
              <a:spcBef>
                <a:spcPts val="0"/>
              </a:spcBef>
              <a:spcAft>
                <a:spcPts val="0"/>
              </a:spcAft>
              <a:buSzPts val="3200"/>
              <a:buFont typeface="Poppins SemiBold"/>
              <a:buNone/>
              <a:defRPr sz="3200">
                <a:latin typeface="Poppins SemiBold"/>
                <a:ea typeface="Poppins SemiBold"/>
                <a:cs typeface="Poppins SemiBold"/>
                <a:sym typeface="Poppins SemiBold"/>
              </a:defRPr>
            </a:lvl1pPr>
            <a:lvl2pPr lvl="1" rtl="0">
              <a:spcBef>
                <a:spcPts val="0"/>
              </a:spcBef>
              <a:spcAft>
                <a:spcPts val="0"/>
              </a:spcAft>
              <a:buSzPts val="3500"/>
              <a:buFont typeface="Poppins SemiBold"/>
              <a:buNone/>
              <a:defRPr sz="3500">
                <a:latin typeface="Poppins SemiBold"/>
                <a:ea typeface="Poppins SemiBold"/>
                <a:cs typeface="Poppins SemiBold"/>
                <a:sym typeface="Poppins SemiBold"/>
              </a:defRPr>
            </a:lvl2pPr>
            <a:lvl3pPr lvl="2" rtl="0">
              <a:spcBef>
                <a:spcPts val="0"/>
              </a:spcBef>
              <a:spcAft>
                <a:spcPts val="0"/>
              </a:spcAft>
              <a:buSzPts val="3500"/>
              <a:buFont typeface="Poppins SemiBold"/>
              <a:buNone/>
              <a:defRPr sz="3500">
                <a:latin typeface="Poppins SemiBold"/>
                <a:ea typeface="Poppins SemiBold"/>
                <a:cs typeface="Poppins SemiBold"/>
                <a:sym typeface="Poppins SemiBold"/>
              </a:defRPr>
            </a:lvl3pPr>
            <a:lvl4pPr lvl="3" rtl="0">
              <a:spcBef>
                <a:spcPts val="0"/>
              </a:spcBef>
              <a:spcAft>
                <a:spcPts val="0"/>
              </a:spcAft>
              <a:buSzPts val="3500"/>
              <a:buFont typeface="Poppins SemiBold"/>
              <a:buNone/>
              <a:defRPr sz="3500">
                <a:latin typeface="Poppins SemiBold"/>
                <a:ea typeface="Poppins SemiBold"/>
                <a:cs typeface="Poppins SemiBold"/>
                <a:sym typeface="Poppins SemiBold"/>
              </a:defRPr>
            </a:lvl4pPr>
            <a:lvl5pPr lvl="4" rtl="0">
              <a:spcBef>
                <a:spcPts val="0"/>
              </a:spcBef>
              <a:spcAft>
                <a:spcPts val="0"/>
              </a:spcAft>
              <a:buSzPts val="3500"/>
              <a:buFont typeface="Poppins SemiBold"/>
              <a:buNone/>
              <a:defRPr sz="3500">
                <a:latin typeface="Poppins SemiBold"/>
                <a:ea typeface="Poppins SemiBold"/>
                <a:cs typeface="Poppins SemiBold"/>
                <a:sym typeface="Poppins SemiBold"/>
              </a:defRPr>
            </a:lvl5pPr>
            <a:lvl6pPr lvl="5" rtl="0">
              <a:spcBef>
                <a:spcPts val="0"/>
              </a:spcBef>
              <a:spcAft>
                <a:spcPts val="0"/>
              </a:spcAft>
              <a:buSzPts val="3500"/>
              <a:buFont typeface="Poppins SemiBold"/>
              <a:buNone/>
              <a:defRPr sz="3500">
                <a:latin typeface="Poppins SemiBold"/>
                <a:ea typeface="Poppins SemiBold"/>
                <a:cs typeface="Poppins SemiBold"/>
                <a:sym typeface="Poppins SemiBold"/>
              </a:defRPr>
            </a:lvl6pPr>
            <a:lvl7pPr lvl="6" rtl="0">
              <a:spcBef>
                <a:spcPts val="0"/>
              </a:spcBef>
              <a:spcAft>
                <a:spcPts val="0"/>
              </a:spcAft>
              <a:buSzPts val="3500"/>
              <a:buFont typeface="Poppins SemiBold"/>
              <a:buNone/>
              <a:defRPr sz="3500">
                <a:latin typeface="Poppins SemiBold"/>
                <a:ea typeface="Poppins SemiBold"/>
                <a:cs typeface="Poppins SemiBold"/>
                <a:sym typeface="Poppins SemiBold"/>
              </a:defRPr>
            </a:lvl7pPr>
            <a:lvl8pPr lvl="7" rtl="0">
              <a:spcBef>
                <a:spcPts val="0"/>
              </a:spcBef>
              <a:spcAft>
                <a:spcPts val="0"/>
              </a:spcAft>
              <a:buSzPts val="3500"/>
              <a:buFont typeface="Poppins SemiBold"/>
              <a:buNone/>
              <a:defRPr sz="3500">
                <a:latin typeface="Poppins SemiBold"/>
                <a:ea typeface="Poppins SemiBold"/>
                <a:cs typeface="Poppins SemiBold"/>
                <a:sym typeface="Poppins SemiBold"/>
              </a:defRPr>
            </a:lvl8pPr>
            <a:lvl9pPr lvl="8" rtl="0">
              <a:spcBef>
                <a:spcPts val="0"/>
              </a:spcBef>
              <a:spcAft>
                <a:spcPts val="0"/>
              </a:spcAft>
              <a:buSzPts val="3500"/>
              <a:buFont typeface="Poppins SemiBold"/>
              <a:buNone/>
              <a:defRPr sz="3500">
                <a:latin typeface="Poppins SemiBold"/>
                <a:ea typeface="Poppins SemiBold"/>
                <a:cs typeface="Poppins SemiBold"/>
                <a:sym typeface="Poppins SemiBold"/>
              </a:defRPr>
            </a:lvl9pPr>
          </a:lstStyle>
          <a:p/>
        </p:txBody>
      </p:sp>
      <p:pic>
        <p:nvPicPr>
          <p:cNvPr id="66" name="Google Shape;66;p13"/>
          <p:cNvPicPr preferRelativeResize="0"/>
          <p:nvPr/>
        </p:nvPicPr>
        <p:blipFill>
          <a:blip r:embed="rId2">
            <a:alphaModFix/>
          </a:blip>
          <a:stretch>
            <a:fillRect/>
          </a:stretch>
        </p:blipFill>
        <p:spPr>
          <a:xfrm>
            <a:off x="8460175" y="4932653"/>
            <a:ext cx="654124" cy="16687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Left">
  <p:cSld name="CUSTOM_2_1">
    <p:bg>
      <p:bgPr>
        <a:solidFill>
          <a:schemeClr val="lt1"/>
        </a:solidFill>
      </p:bgPr>
    </p:bg>
    <p:spTree>
      <p:nvGrpSpPr>
        <p:cNvPr id="67" name="Shape 67"/>
        <p:cNvGrpSpPr/>
        <p:nvPr/>
      </p:nvGrpSpPr>
      <p:grpSpPr>
        <a:xfrm>
          <a:off x="0" y="0"/>
          <a:ext cx="0" cy="0"/>
          <a:chOff x="0" y="0"/>
          <a:chExt cx="0" cy="0"/>
        </a:xfrm>
      </p:grpSpPr>
      <p:sp>
        <p:nvSpPr>
          <p:cNvPr id="68" name="Google Shape;68;p14"/>
          <p:cNvSpPr txBox="1"/>
          <p:nvPr>
            <p:ph type="title"/>
          </p:nvPr>
        </p:nvSpPr>
        <p:spPr>
          <a:xfrm>
            <a:off x="4114800" y="457200"/>
            <a:ext cx="4572000" cy="572700"/>
          </a:xfrm>
          <a:prstGeom prst="rect">
            <a:avLst/>
          </a:prstGeom>
        </p:spPr>
        <p:txBody>
          <a:bodyPr anchorCtr="0" anchor="t" bIns="0" lIns="0" spcFirstLastPara="1" rIns="0" wrap="square" tIns="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9" name="Google Shape;69;p14"/>
          <p:cNvSpPr txBox="1"/>
          <p:nvPr>
            <p:ph idx="1" type="subTitle"/>
          </p:nvPr>
        </p:nvSpPr>
        <p:spPr>
          <a:xfrm>
            <a:off x="4114800" y="1051560"/>
            <a:ext cx="4572000" cy="228600"/>
          </a:xfrm>
          <a:prstGeom prst="rect">
            <a:avLst/>
          </a:prstGeom>
        </p:spPr>
        <p:txBody>
          <a:bodyPr anchorCtr="0" anchor="t" bIns="0" lIns="0" spcFirstLastPara="1" rIns="0" wrap="square" tIns="0">
            <a:normAutofit/>
          </a:bodyPr>
          <a:lstStyle>
            <a:lvl1pPr lvl="0"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1pPr>
            <a:lvl2pPr lvl="1"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2pPr>
            <a:lvl3pPr lvl="2"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3pPr>
            <a:lvl4pPr lvl="3"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4pPr>
            <a:lvl5pPr lvl="4"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5pPr>
            <a:lvl6pPr lvl="5"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6pPr>
            <a:lvl7pPr lvl="6"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7pPr>
            <a:lvl8pPr lvl="7"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8pPr>
            <a:lvl9pPr lvl="8"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9pPr>
          </a:lstStyle>
          <a:p/>
        </p:txBody>
      </p:sp>
      <p:sp>
        <p:nvSpPr>
          <p:cNvPr id="70" name="Google Shape;70;p14"/>
          <p:cNvSpPr txBox="1"/>
          <p:nvPr>
            <p:ph idx="2" type="body"/>
          </p:nvPr>
        </p:nvSpPr>
        <p:spPr>
          <a:xfrm>
            <a:off x="4114800" y="1600200"/>
            <a:ext cx="4572000" cy="2514600"/>
          </a:xfrm>
          <a:prstGeom prst="rect">
            <a:avLst/>
          </a:prstGeom>
        </p:spPr>
        <p:txBody>
          <a:bodyPr anchorCtr="0" anchor="t" bIns="0" lIns="0" spcFirstLastPara="1" rIns="0" wrap="square" tIns="0">
            <a:normAutofit/>
          </a:bodyPr>
          <a:lstStyle>
            <a:lvl1pPr indent="-342900" lvl="0" marL="457200" rtl="0">
              <a:spcBef>
                <a:spcPts val="1000"/>
              </a:spcBef>
              <a:spcAft>
                <a:spcPts val="0"/>
              </a:spcAft>
              <a:buClr>
                <a:srgbClr val="462DE0"/>
              </a:buClr>
              <a:buSzPts val="1800"/>
              <a:buChar char="⬢"/>
              <a:defRPr/>
            </a:lvl1pPr>
            <a:lvl2pPr indent="-317500" lvl="1" marL="914400" rtl="0">
              <a:spcBef>
                <a:spcPts val="1000"/>
              </a:spcBef>
              <a:spcAft>
                <a:spcPts val="0"/>
              </a:spcAft>
              <a:buClr>
                <a:srgbClr val="462DE0"/>
              </a:buClr>
              <a:buSzPts val="1400"/>
              <a:buChar char="⬡"/>
              <a:defRPr/>
            </a:lvl2pPr>
            <a:lvl3pPr indent="-317500" lvl="2" marL="1371600" rtl="0">
              <a:spcBef>
                <a:spcPts val="1000"/>
              </a:spcBef>
              <a:spcAft>
                <a:spcPts val="0"/>
              </a:spcAft>
              <a:buClr>
                <a:srgbClr val="462DE0"/>
              </a:buClr>
              <a:buSzPts val="1400"/>
              <a:buChar char="■"/>
              <a:defRPr/>
            </a:lvl3pPr>
            <a:lvl4pPr indent="-317500" lvl="3" marL="1828800" rtl="0">
              <a:spcBef>
                <a:spcPts val="1000"/>
              </a:spcBef>
              <a:spcAft>
                <a:spcPts val="0"/>
              </a:spcAft>
              <a:buClr>
                <a:srgbClr val="462DE0"/>
              </a:buClr>
              <a:buSzPts val="1400"/>
              <a:buChar char="●"/>
              <a:defRPr/>
            </a:lvl4pPr>
            <a:lvl5pPr indent="-317500" lvl="4" marL="2286000" rtl="0">
              <a:spcBef>
                <a:spcPts val="1000"/>
              </a:spcBef>
              <a:spcAft>
                <a:spcPts val="0"/>
              </a:spcAft>
              <a:buClr>
                <a:srgbClr val="462DE0"/>
              </a:buClr>
              <a:buSzPts val="1400"/>
              <a:buChar char="○"/>
              <a:defRPr/>
            </a:lvl5pPr>
            <a:lvl6pPr indent="-317500" lvl="5" marL="2743200" rtl="0">
              <a:spcBef>
                <a:spcPts val="1000"/>
              </a:spcBef>
              <a:spcAft>
                <a:spcPts val="0"/>
              </a:spcAft>
              <a:buClr>
                <a:srgbClr val="462DE0"/>
              </a:buClr>
              <a:buSzPts val="1400"/>
              <a:buChar char="■"/>
              <a:defRPr/>
            </a:lvl6pPr>
            <a:lvl7pPr indent="-317500" lvl="6" marL="3200400" rtl="0">
              <a:spcBef>
                <a:spcPts val="1000"/>
              </a:spcBef>
              <a:spcAft>
                <a:spcPts val="0"/>
              </a:spcAft>
              <a:buClr>
                <a:srgbClr val="462DE0"/>
              </a:buClr>
              <a:buSzPts val="1400"/>
              <a:buChar char="●"/>
              <a:defRPr/>
            </a:lvl7pPr>
            <a:lvl8pPr indent="-317500" lvl="7" marL="3657600" rtl="0">
              <a:spcBef>
                <a:spcPts val="1000"/>
              </a:spcBef>
              <a:spcAft>
                <a:spcPts val="0"/>
              </a:spcAft>
              <a:buClr>
                <a:srgbClr val="462DE0"/>
              </a:buClr>
              <a:buSzPts val="1400"/>
              <a:buChar char="○"/>
              <a:defRPr/>
            </a:lvl8pPr>
            <a:lvl9pPr indent="-317500" lvl="8" marL="4114800" rtl="0">
              <a:spcBef>
                <a:spcPts val="1000"/>
              </a:spcBef>
              <a:spcAft>
                <a:spcPts val="1000"/>
              </a:spcAft>
              <a:buClr>
                <a:srgbClr val="462DE0"/>
              </a:buClr>
              <a:buSzPts val="1400"/>
              <a:buChar char="■"/>
              <a:defRPr/>
            </a:lvl9pPr>
          </a:lstStyle>
          <a:p/>
        </p:txBody>
      </p:sp>
      <p:sp>
        <p:nvSpPr>
          <p:cNvPr id="71" name="Google Shape;71;p14"/>
          <p:cNvSpPr/>
          <p:nvPr>
            <p:ph idx="3" type="pic"/>
          </p:nvPr>
        </p:nvSpPr>
        <p:spPr>
          <a:xfrm>
            <a:off x="457200" y="457200"/>
            <a:ext cx="3200400" cy="4233600"/>
          </a:xfrm>
          <a:prstGeom prst="roundRect">
            <a:avLst>
              <a:gd fmla="val 8468" name="adj"/>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Right">
  <p:cSld name="CUSTOM_2_1_2">
    <p:spTree>
      <p:nvGrpSpPr>
        <p:cNvPr id="72" name="Shape 72"/>
        <p:cNvGrpSpPr/>
        <p:nvPr/>
      </p:nvGrpSpPr>
      <p:grpSpPr>
        <a:xfrm>
          <a:off x="0" y="0"/>
          <a:ext cx="0" cy="0"/>
          <a:chOff x="0" y="0"/>
          <a:chExt cx="0" cy="0"/>
        </a:xfrm>
      </p:grpSpPr>
      <p:sp>
        <p:nvSpPr>
          <p:cNvPr id="73" name="Google Shape;73;p15"/>
          <p:cNvSpPr txBox="1"/>
          <p:nvPr>
            <p:ph type="title"/>
          </p:nvPr>
        </p:nvSpPr>
        <p:spPr>
          <a:xfrm>
            <a:off x="457200" y="457200"/>
            <a:ext cx="4572000" cy="572700"/>
          </a:xfrm>
          <a:prstGeom prst="rect">
            <a:avLst/>
          </a:prstGeom>
        </p:spPr>
        <p:txBody>
          <a:bodyPr anchorCtr="0" anchor="t" bIns="0" lIns="0" spcFirstLastPara="1" rIns="0" wrap="square" tIns="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4" name="Google Shape;74;p15"/>
          <p:cNvSpPr txBox="1"/>
          <p:nvPr>
            <p:ph idx="1" type="subTitle"/>
          </p:nvPr>
        </p:nvSpPr>
        <p:spPr>
          <a:xfrm>
            <a:off x="457200" y="1051560"/>
            <a:ext cx="4572000" cy="228600"/>
          </a:xfrm>
          <a:prstGeom prst="rect">
            <a:avLst/>
          </a:prstGeom>
        </p:spPr>
        <p:txBody>
          <a:bodyPr anchorCtr="0" anchor="t" bIns="0" lIns="0" spcFirstLastPara="1" rIns="0" wrap="square" tIns="0">
            <a:normAutofit/>
          </a:bodyPr>
          <a:lstStyle>
            <a:lvl1pPr lvl="0"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1pPr>
            <a:lvl2pPr lvl="1"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2pPr>
            <a:lvl3pPr lvl="2"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3pPr>
            <a:lvl4pPr lvl="3"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4pPr>
            <a:lvl5pPr lvl="4"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5pPr>
            <a:lvl6pPr lvl="5"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6pPr>
            <a:lvl7pPr lvl="6"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7pPr>
            <a:lvl8pPr lvl="7"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8pPr>
            <a:lvl9pPr lvl="8"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9pPr>
          </a:lstStyle>
          <a:p/>
        </p:txBody>
      </p:sp>
      <p:sp>
        <p:nvSpPr>
          <p:cNvPr id="75" name="Google Shape;75;p15"/>
          <p:cNvSpPr txBox="1"/>
          <p:nvPr>
            <p:ph idx="2" type="body"/>
          </p:nvPr>
        </p:nvSpPr>
        <p:spPr>
          <a:xfrm>
            <a:off x="457200" y="1600200"/>
            <a:ext cx="4572000" cy="2514600"/>
          </a:xfrm>
          <a:prstGeom prst="rect">
            <a:avLst/>
          </a:prstGeom>
        </p:spPr>
        <p:txBody>
          <a:bodyPr anchorCtr="0" anchor="t" bIns="0" lIns="0" spcFirstLastPara="1" rIns="0" wrap="square" tIns="0">
            <a:normAutofit/>
          </a:bodyPr>
          <a:lstStyle>
            <a:lvl1pPr indent="-342900" lvl="0" marL="457200" rtl="0">
              <a:spcBef>
                <a:spcPts val="1000"/>
              </a:spcBef>
              <a:spcAft>
                <a:spcPts val="0"/>
              </a:spcAft>
              <a:buClr>
                <a:srgbClr val="462DE0"/>
              </a:buClr>
              <a:buSzPts val="1800"/>
              <a:buChar char="⬢"/>
              <a:defRPr/>
            </a:lvl1pPr>
            <a:lvl2pPr indent="-317500" lvl="1" marL="914400" rtl="0">
              <a:spcBef>
                <a:spcPts val="1000"/>
              </a:spcBef>
              <a:spcAft>
                <a:spcPts val="0"/>
              </a:spcAft>
              <a:buClr>
                <a:srgbClr val="462DE0"/>
              </a:buClr>
              <a:buSzPts val="1400"/>
              <a:buChar char="⬡"/>
              <a:defRPr/>
            </a:lvl2pPr>
            <a:lvl3pPr indent="-317500" lvl="2" marL="1371600" rtl="0">
              <a:spcBef>
                <a:spcPts val="1000"/>
              </a:spcBef>
              <a:spcAft>
                <a:spcPts val="0"/>
              </a:spcAft>
              <a:buClr>
                <a:srgbClr val="462DE0"/>
              </a:buClr>
              <a:buSzPts val="1400"/>
              <a:buChar char="■"/>
              <a:defRPr/>
            </a:lvl3pPr>
            <a:lvl4pPr indent="-317500" lvl="3" marL="1828800" rtl="0">
              <a:spcBef>
                <a:spcPts val="1000"/>
              </a:spcBef>
              <a:spcAft>
                <a:spcPts val="0"/>
              </a:spcAft>
              <a:buClr>
                <a:srgbClr val="462DE0"/>
              </a:buClr>
              <a:buSzPts val="1400"/>
              <a:buChar char="●"/>
              <a:defRPr/>
            </a:lvl4pPr>
            <a:lvl5pPr indent="-317500" lvl="4" marL="2286000" rtl="0">
              <a:spcBef>
                <a:spcPts val="1000"/>
              </a:spcBef>
              <a:spcAft>
                <a:spcPts val="0"/>
              </a:spcAft>
              <a:buClr>
                <a:srgbClr val="462DE0"/>
              </a:buClr>
              <a:buSzPts val="1400"/>
              <a:buChar char="○"/>
              <a:defRPr/>
            </a:lvl5pPr>
            <a:lvl6pPr indent="-317500" lvl="5" marL="2743200" rtl="0">
              <a:spcBef>
                <a:spcPts val="1000"/>
              </a:spcBef>
              <a:spcAft>
                <a:spcPts val="0"/>
              </a:spcAft>
              <a:buClr>
                <a:srgbClr val="462DE0"/>
              </a:buClr>
              <a:buSzPts val="1400"/>
              <a:buChar char="■"/>
              <a:defRPr/>
            </a:lvl6pPr>
            <a:lvl7pPr indent="-317500" lvl="6" marL="3200400" rtl="0">
              <a:spcBef>
                <a:spcPts val="1000"/>
              </a:spcBef>
              <a:spcAft>
                <a:spcPts val="0"/>
              </a:spcAft>
              <a:buClr>
                <a:srgbClr val="462DE0"/>
              </a:buClr>
              <a:buSzPts val="1400"/>
              <a:buChar char="●"/>
              <a:defRPr/>
            </a:lvl7pPr>
            <a:lvl8pPr indent="-317500" lvl="7" marL="3657600" rtl="0">
              <a:spcBef>
                <a:spcPts val="1000"/>
              </a:spcBef>
              <a:spcAft>
                <a:spcPts val="0"/>
              </a:spcAft>
              <a:buClr>
                <a:srgbClr val="462DE0"/>
              </a:buClr>
              <a:buSzPts val="1400"/>
              <a:buChar char="○"/>
              <a:defRPr/>
            </a:lvl8pPr>
            <a:lvl9pPr indent="-317500" lvl="8" marL="4114800" rtl="0">
              <a:spcBef>
                <a:spcPts val="1000"/>
              </a:spcBef>
              <a:spcAft>
                <a:spcPts val="1000"/>
              </a:spcAft>
              <a:buClr>
                <a:srgbClr val="462DE0"/>
              </a:buClr>
              <a:buSzPts val="1400"/>
              <a:buChar char="■"/>
              <a:defRPr/>
            </a:lvl9pPr>
          </a:lstStyle>
          <a:p/>
        </p:txBody>
      </p:sp>
      <p:sp>
        <p:nvSpPr>
          <p:cNvPr id="76" name="Google Shape;76;p15"/>
          <p:cNvSpPr/>
          <p:nvPr>
            <p:ph idx="3" type="pic"/>
          </p:nvPr>
        </p:nvSpPr>
        <p:spPr>
          <a:xfrm>
            <a:off x="5486400" y="457200"/>
            <a:ext cx="3200400" cy="4233600"/>
          </a:xfrm>
          <a:prstGeom prst="roundRect">
            <a:avLst>
              <a:gd fmla="val 8468" name="adj"/>
            </a:avLst>
          </a:prstGeom>
          <a:noFill/>
          <a:ln>
            <a:noFill/>
          </a:ln>
        </p:spPr>
      </p:sp>
      <p:pic>
        <p:nvPicPr>
          <p:cNvPr id="77" name="Google Shape;77;p15"/>
          <p:cNvPicPr preferRelativeResize="0"/>
          <p:nvPr/>
        </p:nvPicPr>
        <p:blipFill>
          <a:blip r:embed="rId2">
            <a:alphaModFix/>
          </a:blip>
          <a:stretch>
            <a:fillRect/>
          </a:stretch>
        </p:blipFill>
        <p:spPr>
          <a:xfrm>
            <a:off x="72200" y="4929834"/>
            <a:ext cx="654124" cy="16746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d Image Right">
  <p:cSld name="CUSTOM_2_1_2_1">
    <p:bg>
      <p:bgPr>
        <a:blipFill>
          <a:blip r:embed="rId2">
            <a:alphaModFix/>
          </a:blip>
          <a:stretch>
            <a:fillRect/>
          </a:stretch>
        </a:blipFill>
      </p:bgPr>
    </p:bg>
    <p:spTree>
      <p:nvGrpSpPr>
        <p:cNvPr id="78" name="Shape 78"/>
        <p:cNvGrpSpPr/>
        <p:nvPr/>
      </p:nvGrpSpPr>
      <p:grpSpPr>
        <a:xfrm>
          <a:off x="0" y="0"/>
          <a:ext cx="0" cy="0"/>
          <a:chOff x="0" y="0"/>
          <a:chExt cx="0" cy="0"/>
        </a:xfrm>
      </p:grpSpPr>
      <p:sp>
        <p:nvSpPr>
          <p:cNvPr id="79" name="Google Shape;79;p16"/>
          <p:cNvSpPr txBox="1"/>
          <p:nvPr>
            <p:ph type="title"/>
          </p:nvPr>
        </p:nvSpPr>
        <p:spPr>
          <a:xfrm>
            <a:off x="381000" y="457200"/>
            <a:ext cx="4163400" cy="572700"/>
          </a:xfrm>
          <a:prstGeom prst="rect">
            <a:avLst/>
          </a:prstGeom>
        </p:spPr>
        <p:txBody>
          <a:bodyPr anchorCtr="0" anchor="t" bIns="0" lIns="0" spcFirstLastPara="1" rIns="0" wrap="square" tIns="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80" name="Google Shape;80;p16"/>
          <p:cNvSpPr txBox="1"/>
          <p:nvPr>
            <p:ph idx="1" type="body"/>
          </p:nvPr>
        </p:nvSpPr>
        <p:spPr>
          <a:xfrm>
            <a:off x="381000" y="1116175"/>
            <a:ext cx="4163400" cy="3710400"/>
          </a:xfrm>
          <a:prstGeom prst="rect">
            <a:avLst/>
          </a:prstGeom>
        </p:spPr>
        <p:txBody>
          <a:bodyPr anchorCtr="0" anchor="t" bIns="0" lIns="0" spcFirstLastPara="1" rIns="0" wrap="square" tIns="0">
            <a:normAutofit/>
          </a:bodyPr>
          <a:lstStyle>
            <a:lvl1pPr indent="-342900" lvl="0" marL="457200" rtl="0">
              <a:spcBef>
                <a:spcPts val="1000"/>
              </a:spcBef>
              <a:spcAft>
                <a:spcPts val="0"/>
              </a:spcAft>
              <a:buClr>
                <a:srgbClr val="462DE0"/>
              </a:buClr>
              <a:buSzPts val="1800"/>
              <a:buChar char="⬢"/>
              <a:defRPr/>
            </a:lvl1pPr>
            <a:lvl2pPr indent="-317500" lvl="1" marL="914400" rtl="0">
              <a:spcBef>
                <a:spcPts val="1000"/>
              </a:spcBef>
              <a:spcAft>
                <a:spcPts val="0"/>
              </a:spcAft>
              <a:buClr>
                <a:srgbClr val="462DE0"/>
              </a:buClr>
              <a:buSzPts val="1400"/>
              <a:buChar char="⬡"/>
              <a:defRPr/>
            </a:lvl2pPr>
            <a:lvl3pPr indent="-317500" lvl="2" marL="1371600" rtl="0">
              <a:spcBef>
                <a:spcPts val="1000"/>
              </a:spcBef>
              <a:spcAft>
                <a:spcPts val="0"/>
              </a:spcAft>
              <a:buClr>
                <a:srgbClr val="462DE0"/>
              </a:buClr>
              <a:buSzPts val="1400"/>
              <a:buChar char="■"/>
              <a:defRPr/>
            </a:lvl3pPr>
            <a:lvl4pPr indent="-317500" lvl="3" marL="1828800" rtl="0">
              <a:spcBef>
                <a:spcPts val="1000"/>
              </a:spcBef>
              <a:spcAft>
                <a:spcPts val="0"/>
              </a:spcAft>
              <a:buClr>
                <a:srgbClr val="462DE0"/>
              </a:buClr>
              <a:buSzPts val="1400"/>
              <a:buChar char="●"/>
              <a:defRPr/>
            </a:lvl4pPr>
            <a:lvl5pPr indent="-317500" lvl="4" marL="2286000" rtl="0">
              <a:spcBef>
                <a:spcPts val="1000"/>
              </a:spcBef>
              <a:spcAft>
                <a:spcPts val="0"/>
              </a:spcAft>
              <a:buClr>
                <a:srgbClr val="462DE0"/>
              </a:buClr>
              <a:buSzPts val="1400"/>
              <a:buChar char="○"/>
              <a:defRPr/>
            </a:lvl5pPr>
            <a:lvl6pPr indent="-317500" lvl="5" marL="2743200" rtl="0">
              <a:spcBef>
                <a:spcPts val="1000"/>
              </a:spcBef>
              <a:spcAft>
                <a:spcPts val="0"/>
              </a:spcAft>
              <a:buClr>
                <a:srgbClr val="462DE0"/>
              </a:buClr>
              <a:buSzPts val="1400"/>
              <a:buChar char="■"/>
              <a:defRPr/>
            </a:lvl6pPr>
            <a:lvl7pPr indent="-317500" lvl="6" marL="3200400" rtl="0">
              <a:spcBef>
                <a:spcPts val="1000"/>
              </a:spcBef>
              <a:spcAft>
                <a:spcPts val="0"/>
              </a:spcAft>
              <a:buClr>
                <a:srgbClr val="462DE0"/>
              </a:buClr>
              <a:buSzPts val="1400"/>
              <a:buChar char="●"/>
              <a:defRPr/>
            </a:lvl7pPr>
            <a:lvl8pPr indent="-317500" lvl="7" marL="3657600" rtl="0">
              <a:spcBef>
                <a:spcPts val="1000"/>
              </a:spcBef>
              <a:spcAft>
                <a:spcPts val="0"/>
              </a:spcAft>
              <a:buClr>
                <a:srgbClr val="462DE0"/>
              </a:buClr>
              <a:buSzPts val="1400"/>
              <a:buChar char="○"/>
              <a:defRPr/>
            </a:lvl8pPr>
            <a:lvl9pPr indent="-317500" lvl="8" marL="4114800" rtl="0">
              <a:spcBef>
                <a:spcPts val="1000"/>
              </a:spcBef>
              <a:spcAft>
                <a:spcPts val="1000"/>
              </a:spcAft>
              <a:buClr>
                <a:srgbClr val="462DE0"/>
              </a:buClr>
              <a:buSzPts val="1400"/>
              <a:buChar char="■"/>
              <a:defRPr/>
            </a:lvl9pPr>
          </a:lstStyle>
          <a:p/>
        </p:txBody>
      </p:sp>
      <p:sp>
        <p:nvSpPr>
          <p:cNvPr id="81" name="Google Shape;81;p16"/>
          <p:cNvSpPr/>
          <p:nvPr>
            <p:ph idx="2" type="pic"/>
          </p:nvPr>
        </p:nvSpPr>
        <p:spPr>
          <a:xfrm>
            <a:off x="5151550" y="328450"/>
            <a:ext cx="3685500" cy="4105500"/>
          </a:xfrm>
          <a:prstGeom prst="roundRect">
            <a:avLst>
              <a:gd fmla="val 8468" name="adj"/>
            </a:avLst>
          </a:prstGeom>
          <a:noFill/>
          <a:ln>
            <a:noFill/>
          </a:ln>
        </p:spPr>
      </p:sp>
      <p:pic>
        <p:nvPicPr>
          <p:cNvPr id="82" name="Google Shape;82;p16"/>
          <p:cNvPicPr preferRelativeResize="0"/>
          <p:nvPr/>
        </p:nvPicPr>
        <p:blipFill>
          <a:blip r:embed="rId3">
            <a:alphaModFix/>
          </a:blip>
          <a:stretch>
            <a:fillRect/>
          </a:stretch>
        </p:blipFill>
        <p:spPr>
          <a:xfrm>
            <a:off x="8460175" y="4932653"/>
            <a:ext cx="654124" cy="16687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Right Full">
  <p:cSld name="CUSTOM_2_1_1">
    <p:bg>
      <p:bgPr>
        <a:solidFill>
          <a:schemeClr val="lt1"/>
        </a:solidFill>
      </p:bgPr>
    </p:bg>
    <p:spTree>
      <p:nvGrpSpPr>
        <p:cNvPr id="83" name="Shape 83"/>
        <p:cNvGrpSpPr/>
        <p:nvPr/>
      </p:nvGrpSpPr>
      <p:grpSpPr>
        <a:xfrm>
          <a:off x="0" y="0"/>
          <a:ext cx="0" cy="0"/>
          <a:chOff x="0" y="0"/>
          <a:chExt cx="0" cy="0"/>
        </a:xfrm>
      </p:grpSpPr>
      <p:sp>
        <p:nvSpPr>
          <p:cNvPr id="84" name="Google Shape;84;p17"/>
          <p:cNvSpPr txBox="1"/>
          <p:nvPr>
            <p:ph idx="1" type="body"/>
          </p:nvPr>
        </p:nvSpPr>
        <p:spPr>
          <a:xfrm>
            <a:off x="457200" y="1894849"/>
            <a:ext cx="3200400" cy="2514600"/>
          </a:xfrm>
          <a:prstGeom prst="rect">
            <a:avLst/>
          </a:prstGeom>
        </p:spPr>
        <p:txBody>
          <a:bodyPr anchorCtr="0" anchor="t" bIns="0" lIns="0" spcFirstLastPara="1" rIns="0" wrap="square" tIns="0">
            <a:normAutofit/>
          </a:bodyPr>
          <a:lstStyle>
            <a:lvl1pPr indent="-342900" lvl="0" marL="457200" rtl="0">
              <a:spcBef>
                <a:spcPts val="1000"/>
              </a:spcBef>
              <a:spcAft>
                <a:spcPts val="0"/>
              </a:spcAft>
              <a:buClr>
                <a:srgbClr val="462DE0"/>
              </a:buClr>
              <a:buSzPts val="1800"/>
              <a:buChar char="⬢"/>
              <a:defRPr/>
            </a:lvl1pPr>
            <a:lvl2pPr indent="-317500" lvl="1" marL="914400" rtl="0">
              <a:spcBef>
                <a:spcPts val="1000"/>
              </a:spcBef>
              <a:spcAft>
                <a:spcPts val="0"/>
              </a:spcAft>
              <a:buClr>
                <a:srgbClr val="462DE0"/>
              </a:buClr>
              <a:buSzPts val="1400"/>
              <a:buChar char="⬡"/>
              <a:defRPr/>
            </a:lvl2pPr>
            <a:lvl3pPr indent="-317500" lvl="2" marL="1371600" rtl="0">
              <a:spcBef>
                <a:spcPts val="1000"/>
              </a:spcBef>
              <a:spcAft>
                <a:spcPts val="0"/>
              </a:spcAft>
              <a:buClr>
                <a:srgbClr val="462DE0"/>
              </a:buClr>
              <a:buSzPts val="1400"/>
              <a:buChar char="■"/>
              <a:defRPr/>
            </a:lvl3pPr>
            <a:lvl4pPr indent="-317500" lvl="3" marL="1828800" rtl="0">
              <a:spcBef>
                <a:spcPts val="1000"/>
              </a:spcBef>
              <a:spcAft>
                <a:spcPts val="0"/>
              </a:spcAft>
              <a:buClr>
                <a:srgbClr val="462DE0"/>
              </a:buClr>
              <a:buSzPts val="1400"/>
              <a:buChar char="●"/>
              <a:defRPr/>
            </a:lvl4pPr>
            <a:lvl5pPr indent="-317500" lvl="4" marL="2286000" rtl="0">
              <a:spcBef>
                <a:spcPts val="1000"/>
              </a:spcBef>
              <a:spcAft>
                <a:spcPts val="0"/>
              </a:spcAft>
              <a:buClr>
                <a:srgbClr val="462DE0"/>
              </a:buClr>
              <a:buSzPts val="1400"/>
              <a:buChar char="○"/>
              <a:defRPr/>
            </a:lvl5pPr>
            <a:lvl6pPr indent="-317500" lvl="5" marL="2743200" rtl="0">
              <a:spcBef>
                <a:spcPts val="1000"/>
              </a:spcBef>
              <a:spcAft>
                <a:spcPts val="0"/>
              </a:spcAft>
              <a:buClr>
                <a:srgbClr val="462DE0"/>
              </a:buClr>
              <a:buSzPts val="1400"/>
              <a:buChar char="■"/>
              <a:defRPr/>
            </a:lvl6pPr>
            <a:lvl7pPr indent="-317500" lvl="6" marL="3200400" rtl="0">
              <a:spcBef>
                <a:spcPts val="1000"/>
              </a:spcBef>
              <a:spcAft>
                <a:spcPts val="0"/>
              </a:spcAft>
              <a:buClr>
                <a:srgbClr val="462DE0"/>
              </a:buClr>
              <a:buSzPts val="1400"/>
              <a:buChar char="●"/>
              <a:defRPr/>
            </a:lvl7pPr>
            <a:lvl8pPr indent="-317500" lvl="7" marL="3657600" rtl="0">
              <a:spcBef>
                <a:spcPts val="1000"/>
              </a:spcBef>
              <a:spcAft>
                <a:spcPts val="0"/>
              </a:spcAft>
              <a:buClr>
                <a:srgbClr val="462DE0"/>
              </a:buClr>
              <a:buSzPts val="1400"/>
              <a:buChar char="○"/>
              <a:defRPr/>
            </a:lvl8pPr>
            <a:lvl9pPr indent="-317500" lvl="8" marL="4114800" rtl="0">
              <a:spcBef>
                <a:spcPts val="1000"/>
              </a:spcBef>
              <a:spcAft>
                <a:spcPts val="1000"/>
              </a:spcAft>
              <a:buClr>
                <a:srgbClr val="462DE0"/>
              </a:buClr>
              <a:buSzPts val="1400"/>
              <a:buChar char="■"/>
              <a:defRPr/>
            </a:lvl9pPr>
          </a:lstStyle>
          <a:p/>
        </p:txBody>
      </p:sp>
      <p:sp>
        <p:nvSpPr>
          <p:cNvPr id="85" name="Google Shape;85;p17"/>
          <p:cNvSpPr/>
          <p:nvPr>
            <p:ph idx="2" type="pic"/>
          </p:nvPr>
        </p:nvSpPr>
        <p:spPr>
          <a:xfrm>
            <a:off x="4114800" y="0"/>
            <a:ext cx="5029200" cy="5143500"/>
          </a:xfrm>
          <a:prstGeom prst="roundRect">
            <a:avLst>
              <a:gd fmla="val 0" name="adj"/>
            </a:avLst>
          </a:prstGeom>
          <a:noFill/>
          <a:ln>
            <a:noFill/>
          </a:ln>
        </p:spPr>
      </p:sp>
      <p:sp>
        <p:nvSpPr>
          <p:cNvPr id="86" name="Google Shape;86;p17"/>
          <p:cNvSpPr txBox="1"/>
          <p:nvPr>
            <p:ph type="title"/>
          </p:nvPr>
        </p:nvSpPr>
        <p:spPr>
          <a:xfrm>
            <a:off x="457200" y="685800"/>
            <a:ext cx="3200400" cy="572700"/>
          </a:xfrm>
          <a:prstGeom prst="rect">
            <a:avLst/>
          </a:prstGeom>
        </p:spPr>
        <p:txBody>
          <a:bodyPr anchorCtr="0" anchor="t" bIns="0" lIns="0" spcFirstLastPara="1" rIns="0" wrap="square" tIns="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pic>
        <p:nvPicPr>
          <p:cNvPr id="87" name="Google Shape;87;p17"/>
          <p:cNvPicPr preferRelativeResize="0"/>
          <p:nvPr/>
        </p:nvPicPr>
        <p:blipFill>
          <a:blip r:embed="rId2">
            <a:alphaModFix/>
          </a:blip>
          <a:stretch>
            <a:fillRect/>
          </a:stretch>
        </p:blipFill>
        <p:spPr>
          <a:xfrm>
            <a:off x="72200" y="4929834"/>
            <a:ext cx="654124" cy="16746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Left Full">
  <p:cSld name="CUSTOM_2_1_1_1">
    <p:bg>
      <p:bgPr>
        <a:solidFill>
          <a:schemeClr val="lt1"/>
        </a:solidFill>
      </p:bgPr>
    </p:bg>
    <p:spTree>
      <p:nvGrpSpPr>
        <p:cNvPr id="88" name="Shape 88"/>
        <p:cNvGrpSpPr/>
        <p:nvPr/>
      </p:nvGrpSpPr>
      <p:grpSpPr>
        <a:xfrm>
          <a:off x="0" y="0"/>
          <a:ext cx="0" cy="0"/>
          <a:chOff x="0" y="0"/>
          <a:chExt cx="0" cy="0"/>
        </a:xfrm>
      </p:grpSpPr>
      <p:sp>
        <p:nvSpPr>
          <p:cNvPr id="89" name="Google Shape;89;p18"/>
          <p:cNvSpPr txBox="1"/>
          <p:nvPr>
            <p:ph type="title"/>
          </p:nvPr>
        </p:nvSpPr>
        <p:spPr>
          <a:xfrm>
            <a:off x="5486400" y="685803"/>
            <a:ext cx="3200400" cy="1143000"/>
          </a:xfrm>
          <a:prstGeom prst="rect">
            <a:avLst/>
          </a:prstGeom>
        </p:spPr>
        <p:txBody>
          <a:bodyPr anchorCtr="0" anchor="t" bIns="0" lIns="0" spcFirstLastPara="1" rIns="0" wrap="square" tIns="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90" name="Google Shape;90;p18"/>
          <p:cNvSpPr txBox="1"/>
          <p:nvPr>
            <p:ph idx="1" type="body"/>
          </p:nvPr>
        </p:nvSpPr>
        <p:spPr>
          <a:xfrm>
            <a:off x="5486400" y="1894849"/>
            <a:ext cx="3200400" cy="2514600"/>
          </a:xfrm>
          <a:prstGeom prst="rect">
            <a:avLst/>
          </a:prstGeom>
        </p:spPr>
        <p:txBody>
          <a:bodyPr anchorCtr="0" anchor="t" bIns="0" lIns="0" spcFirstLastPara="1" rIns="0" wrap="square" tIns="0">
            <a:normAutofit/>
          </a:bodyPr>
          <a:lstStyle>
            <a:lvl1pPr indent="-342900" lvl="0" marL="457200" rtl="0">
              <a:spcBef>
                <a:spcPts val="1000"/>
              </a:spcBef>
              <a:spcAft>
                <a:spcPts val="0"/>
              </a:spcAft>
              <a:buClr>
                <a:srgbClr val="462DE0"/>
              </a:buClr>
              <a:buSzPts val="1800"/>
              <a:buChar char="⬢"/>
              <a:defRPr/>
            </a:lvl1pPr>
            <a:lvl2pPr indent="-317500" lvl="1" marL="914400" rtl="0">
              <a:spcBef>
                <a:spcPts val="1000"/>
              </a:spcBef>
              <a:spcAft>
                <a:spcPts val="0"/>
              </a:spcAft>
              <a:buClr>
                <a:srgbClr val="462DE0"/>
              </a:buClr>
              <a:buSzPts val="1400"/>
              <a:buChar char="⬡"/>
              <a:defRPr/>
            </a:lvl2pPr>
            <a:lvl3pPr indent="-317500" lvl="2" marL="1371600" rtl="0">
              <a:spcBef>
                <a:spcPts val="1000"/>
              </a:spcBef>
              <a:spcAft>
                <a:spcPts val="0"/>
              </a:spcAft>
              <a:buClr>
                <a:srgbClr val="462DE0"/>
              </a:buClr>
              <a:buSzPts val="1400"/>
              <a:buChar char="■"/>
              <a:defRPr/>
            </a:lvl3pPr>
            <a:lvl4pPr indent="-317500" lvl="3" marL="1828800" rtl="0">
              <a:spcBef>
                <a:spcPts val="1000"/>
              </a:spcBef>
              <a:spcAft>
                <a:spcPts val="0"/>
              </a:spcAft>
              <a:buClr>
                <a:srgbClr val="462DE0"/>
              </a:buClr>
              <a:buSzPts val="1400"/>
              <a:buChar char="●"/>
              <a:defRPr/>
            </a:lvl4pPr>
            <a:lvl5pPr indent="-317500" lvl="4" marL="2286000" rtl="0">
              <a:spcBef>
                <a:spcPts val="1000"/>
              </a:spcBef>
              <a:spcAft>
                <a:spcPts val="0"/>
              </a:spcAft>
              <a:buClr>
                <a:srgbClr val="462DE0"/>
              </a:buClr>
              <a:buSzPts val="1400"/>
              <a:buChar char="○"/>
              <a:defRPr/>
            </a:lvl5pPr>
            <a:lvl6pPr indent="-317500" lvl="5" marL="2743200" rtl="0">
              <a:spcBef>
                <a:spcPts val="1000"/>
              </a:spcBef>
              <a:spcAft>
                <a:spcPts val="0"/>
              </a:spcAft>
              <a:buClr>
                <a:srgbClr val="462DE0"/>
              </a:buClr>
              <a:buSzPts val="1400"/>
              <a:buChar char="■"/>
              <a:defRPr/>
            </a:lvl6pPr>
            <a:lvl7pPr indent="-317500" lvl="6" marL="3200400" rtl="0">
              <a:spcBef>
                <a:spcPts val="1000"/>
              </a:spcBef>
              <a:spcAft>
                <a:spcPts val="0"/>
              </a:spcAft>
              <a:buClr>
                <a:srgbClr val="462DE0"/>
              </a:buClr>
              <a:buSzPts val="1400"/>
              <a:buChar char="●"/>
              <a:defRPr/>
            </a:lvl7pPr>
            <a:lvl8pPr indent="-317500" lvl="7" marL="3657600" rtl="0">
              <a:spcBef>
                <a:spcPts val="1000"/>
              </a:spcBef>
              <a:spcAft>
                <a:spcPts val="0"/>
              </a:spcAft>
              <a:buClr>
                <a:srgbClr val="462DE0"/>
              </a:buClr>
              <a:buSzPts val="1400"/>
              <a:buChar char="○"/>
              <a:defRPr/>
            </a:lvl8pPr>
            <a:lvl9pPr indent="-317500" lvl="8" marL="4114800" rtl="0">
              <a:spcBef>
                <a:spcPts val="1000"/>
              </a:spcBef>
              <a:spcAft>
                <a:spcPts val="1000"/>
              </a:spcAft>
              <a:buClr>
                <a:srgbClr val="462DE0"/>
              </a:buClr>
              <a:buSzPts val="1400"/>
              <a:buChar char="■"/>
              <a:defRPr/>
            </a:lvl9pPr>
          </a:lstStyle>
          <a:p/>
        </p:txBody>
      </p:sp>
      <p:sp>
        <p:nvSpPr>
          <p:cNvPr id="91" name="Google Shape;91;p18"/>
          <p:cNvSpPr/>
          <p:nvPr>
            <p:ph idx="2" type="pic"/>
          </p:nvPr>
        </p:nvSpPr>
        <p:spPr>
          <a:xfrm>
            <a:off x="0" y="0"/>
            <a:ext cx="5029200" cy="5143500"/>
          </a:xfrm>
          <a:prstGeom prst="roundRect">
            <a:avLst>
              <a:gd fmla="val 0" name="adj"/>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Bright">
  <p:cSld name="CUSTOM_3">
    <p:bg>
      <p:bgPr>
        <a:blipFill>
          <a:blip r:embed="rId2">
            <a:alphaModFix/>
          </a:blip>
          <a:stretch>
            <a:fillRect/>
          </a:stretch>
        </a:blipFill>
      </p:bgPr>
    </p:bg>
    <p:spTree>
      <p:nvGrpSpPr>
        <p:cNvPr id="92" name="Shape 92"/>
        <p:cNvGrpSpPr/>
        <p:nvPr/>
      </p:nvGrpSpPr>
      <p:grpSpPr>
        <a:xfrm>
          <a:off x="0" y="0"/>
          <a:ext cx="0" cy="0"/>
          <a:chOff x="0" y="0"/>
          <a:chExt cx="0" cy="0"/>
        </a:xfrm>
      </p:grpSpPr>
      <p:sp>
        <p:nvSpPr>
          <p:cNvPr id="93" name="Google Shape;93;p19"/>
          <p:cNvSpPr txBox="1"/>
          <p:nvPr>
            <p:ph idx="1" type="subTitle"/>
          </p:nvPr>
        </p:nvSpPr>
        <p:spPr>
          <a:xfrm>
            <a:off x="2857500" y="2781900"/>
            <a:ext cx="3429000" cy="365700"/>
          </a:xfrm>
          <a:prstGeom prst="rect">
            <a:avLst/>
          </a:prstGeom>
        </p:spPr>
        <p:txBody>
          <a:bodyPr anchorCtr="0" anchor="t" bIns="0" lIns="0" spcFirstLastPara="1" rIns="0" wrap="square" tIns="0">
            <a:spAutoFit/>
          </a:bodyPr>
          <a:lstStyle>
            <a:lvl1pPr lvl="0"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1pPr>
            <a:lvl2pPr lvl="1"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2pPr>
            <a:lvl3pPr lvl="2"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3pPr>
            <a:lvl4pPr lvl="3"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4pPr>
            <a:lvl5pPr lvl="4"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5pPr>
            <a:lvl6pPr lvl="5"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6pPr>
            <a:lvl7pPr lvl="6"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7pPr>
            <a:lvl8pPr lvl="7"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8pPr>
            <a:lvl9pPr lvl="8"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9pPr>
          </a:lstStyle>
          <a:p/>
        </p:txBody>
      </p:sp>
      <p:sp>
        <p:nvSpPr>
          <p:cNvPr id="94" name="Google Shape;94;p19"/>
          <p:cNvSpPr txBox="1"/>
          <p:nvPr>
            <p:ph type="title"/>
          </p:nvPr>
        </p:nvSpPr>
        <p:spPr>
          <a:xfrm>
            <a:off x="1371600" y="2133000"/>
            <a:ext cx="6400800" cy="572700"/>
          </a:xfrm>
          <a:prstGeom prst="rect">
            <a:avLst/>
          </a:prstGeom>
        </p:spPr>
        <p:txBody>
          <a:bodyPr anchorCtr="0" anchor="t" bIns="0" lIns="0" spcFirstLastPara="1" rIns="0" wrap="square" tIns="0">
            <a:sp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pic>
        <p:nvPicPr>
          <p:cNvPr id="95" name="Google Shape;95;p19"/>
          <p:cNvPicPr preferRelativeResize="0"/>
          <p:nvPr/>
        </p:nvPicPr>
        <p:blipFill>
          <a:blip r:embed="rId3">
            <a:alphaModFix/>
          </a:blip>
          <a:stretch>
            <a:fillRect/>
          </a:stretch>
        </p:blipFill>
        <p:spPr>
          <a:xfrm>
            <a:off x="8460175" y="4932653"/>
            <a:ext cx="654124" cy="166873"/>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imple">
  <p:cSld name="CUSTOM_3_1">
    <p:bg>
      <p:bgPr>
        <a:blipFill>
          <a:blip r:embed="rId2">
            <a:alphaModFix/>
          </a:blip>
          <a:stretch>
            <a:fillRect/>
          </a:stretch>
        </a:blipFill>
      </p:bgPr>
    </p:bg>
    <p:spTree>
      <p:nvGrpSpPr>
        <p:cNvPr id="96" name="Shape 96"/>
        <p:cNvGrpSpPr/>
        <p:nvPr/>
      </p:nvGrpSpPr>
      <p:grpSpPr>
        <a:xfrm>
          <a:off x="0" y="0"/>
          <a:ext cx="0" cy="0"/>
          <a:chOff x="0" y="0"/>
          <a:chExt cx="0" cy="0"/>
        </a:xfrm>
      </p:grpSpPr>
      <p:sp>
        <p:nvSpPr>
          <p:cNvPr id="97" name="Google Shape;97;p20"/>
          <p:cNvSpPr txBox="1"/>
          <p:nvPr>
            <p:ph type="title"/>
          </p:nvPr>
        </p:nvSpPr>
        <p:spPr>
          <a:xfrm>
            <a:off x="1371600" y="2133000"/>
            <a:ext cx="6400800" cy="572700"/>
          </a:xfrm>
          <a:prstGeom prst="rect">
            <a:avLst/>
          </a:prstGeom>
        </p:spPr>
        <p:txBody>
          <a:bodyPr anchorCtr="0" anchor="t" bIns="0" lIns="0" spcFirstLastPara="1" rIns="0" wrap="square" tIns="0">
            <a:spAutoFit/>
          </a:bodyPr>
          <a:lstStyle>
            <a:lvl1pPr lvl="0" rtl="0" algn="ctr">
              <a:spcBef>
                <a:spcPts val="0"/>
              </a:spcBef>
              <a:spcAft>
                <a:spcPts val="0"/>
              </a:spcAft>
              <a:buClr>
                <a:schemeClr val="dk1"/>
              </a:buClr>
              <a:buSzPts val="3000"/>
              <a:buNone/>
              <a:defRPr sz="3000">
                <a:solidFill>
                  <a:schemeClr val="dk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98" name="Google Shape;98;p20"/>
          <p:cNvSpPr txBox="1"/>
          <p:nvPr>
            <p:ph idx="1" type="subTitle"/>
          </p:nvPr>
        </p:nvSpPr>
        <p:spPr>
          <a:xfrm>
            <a:off x="2857500" y="2781900"/>
            <a:ext cx="3429000" cy="365700"/>
          </a:xfrm>
          <a:prstGeom prst="rect">
            <a:avLst/>
          </a:prstGeom>
        </p:spPr>
        <p:txBody>
          <a:bodyPr anchorCtr="0" anchor="t" bIns="0" lIns="0" spcFirstLastPara="1" rIns="0" wrap="square" tIns="0">
            <a:spAutoFit/>
          </a:bodyPr>
          <a:lstStyle>
            <a:lvl1pPr lvl="0" rtl="0" algn="ctr">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1pPr>
            <a:lvl2pPr lvl="1"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2pPr>
            <a:lvl3pPr lvl="2"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3pPr>
            <a:lvl4pPr lvl="3"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4pPr>
            <a:lvl5pPr lvl="4"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5pPr>
            <a:lvl6pPr lvl="5"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6pPr>
            <a:lvl7pPr lvl="6"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7pPr>
            <a:lvl8pPr lvl="7"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8pPr>
            <a:lvl9pPr lvl="8" rtl="0" algn="ctr">
              <a:spcBef>
                <a:spcPts val="0"/>
              </a:spcBef>
              <a:spcAft>
                <a:spcPts val="0"/>
              </a:spcAft>
              <a:buClr>
                <a:schemeClr val="lt1"/>
              </a:buClr>
              <a:buSzPts val="1600"/>
              <a:buFont typeface="Poppins Light"/>
              <a:buNone/>
              <a:defRPr sz="1600">
                <a:solidFill>
                  <a:schemeClr val="lt1"/>
                </a:solidFill>
                <a:latin typeface="Poppins Light"/>
                <a:ea typeface="Poppins Light"/>
                <a:cs typeface="Poppins Light"/>
                <a:sym typeface="Poppins Light"/>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1">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457200" y="0"/>
            <a:ext cx="3429000" cy="51435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7" name="Google Shape;17;p3"/>
          <p:cNvSpPr txBox="1"/>
          <p:nvPr>
            <p:ph idx="1" type="body"/>
          </p:nvPr>
        </p:nvSpPr>
        <p:spPr>
          <a:xfrm>
            <a:off x="5029200" y="0"/>
            <a:ext cx="3429000" cy="5143500"/>
          </a:xfrm>
          <a:prstGeom prst="rect">
            <a:avLst/>
          </a:prstGeom>
          <a:effectLst>
            <a:reflection blurRad="0" dir="5400000" dist="38100" endA="0" fadeDir="5400012" kx="0" rotWithShape="0" algn="bl" stPos="0" sy="-100000" ky="0"/>
          </a:effectLst>
        </p:spPr>
        <p:txBody>
          <a:bodyPr anchorCtr="0" anchor="ctr" bIns="0" lIns="0" spcFirstLastPara="1" rIns="0" wrap="square" tIns="0">
            <a:normAutofit/>
          </a:bodyPr>
          <a:lstStyle>
            <a:lvl1pPr indent="-342900" lvl="0" marL="457200">
              <a:spcBef>
                <a:spcPts val="1000"/>
              </a:spcBef>
              <a:spcAft>
                <a:spcPts val="0"/>
              </a:spcAft>
              <a:buClr>
                <a:srgbClr val="462DE0"/>
              </a:buClr>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p:cSld name="TITLE_2">
    <p:bg>
      <p:bgPr>
        <a:blipFill>
          <a:blip r:embed="rId2">
            <a:alphaModFix/>
          </a:blip>
          <a:stretch>
            <a:fillRect/>
          </a:stretch>
        </a:blipFill>
      </p:bgPr>
    </p:bg>
    <p:spTree>
      <p:nvGrpSpPr>
        <p:cNvPr id="99" name="Shape 99"/>
        <p:cNvGrpSpPr/>
        <p:nvPr/>
      </p:nvGrpSpPr>
      <p:grpSpPr>
        <a:xfrm>
          <a:off x="0" y="0"/>
          <a:ext cx="0" cy="0"/>
          <a:chOff x="0" y="0"/>
          <a:chExt cx="0" cy="0"/>
        </a:xfrm>
      </p:grpSpPr>
      <p:sp>
        <p:nvSpPr>
          <p:cNvPr id="100" name="Google Shape;100;p21"/>
          <p:cNvSpPr txBox="1"/>
          <p:nvPr>
            <p:ph type="ctrTitle"/>
          </p:nvPr>
        </p:nvSpPr>
        <p:spPr>
          <a:xfrm>
            <a:off x="1371600" y="1543050"/>
            <a:ext cx="6400800" cy="2057400"/>
          </a:xfrm>
          <a:prstGeom prst="rect">
            <a:avLst/>
          </a:prstGeom>
        </p:spPr>
        <p:txBody>
          <a:bodyPr anchorCtr="0" anchor="ctr" bIns="0" lIns="0" spcFirstLastPara="1" rIns="0" wrap="square" tIns="0">
            <a:noAutofit/>
          </a:bodyPr>
          <a:lstStyle>
            <a:lvl1pPr lvl="0" rtl="0" algn="ctr">
              <a:spcBef>
                <a:spcPts val="0"/>
              </a:spcBef>
              <a:spcAft>
                <a:spcPts val="0"/>
              </a:spcAft>
              <a:buClr>
                <a:schemeClr val="lt1"/>
              </a:buClr>
              <a:buSzPts val="4000"/>
              <a:buNone/>
              <a:defRPr sz="4000">
                <a:solidFill>
                  <a:schemeClr val="lt1"/>
                </a:solidFill>
              </a:defRPr>
            </a:lvl1pPr>
            <a:lvl2pPr lvl="1" rtl="0" algn="ctr">
              <a:spcBef>
                <a:spcPts val="0"/>
              </a:spcBef>
              <a:spcAft>
                <a:spcPts val="0"/>
              </a:spcAft>
              <a:buClr>
                <a:schemeClr val="lt1"/>
              </a:buClr>
              <a:buSzPts val="4000"/>
              <a:buNone/>
              <a:defRPr sz="4000">
                <a:solidFill>
                  <a:schemeClr val="lt1"/>
                </a:solidFill>
              </a:defRPr>
            </a:lvl2pPr>
            <a:lvl3pPr lvl="2" rtl="0" algn="ctr">
              <a:spcBef>
                <a:spcPts val="0"/>
              </a:spcBef>
              <a:spcAft>
                <a:spcPts val="0"/>
              </a:spcAft>
              <a:buClr>
                <a:schemeClr val="lt1"/>
              </a:buClr>
              <a:buSzPts val="4000"/>
              <a:buNone/>
              <a:defRPr sz="4000">
                <a:solidFill>
                  <a:schemeClr val="lt1"/>
                </a:solidFill>
              </a:defRPr>
            </a:lvl3pPr>
            <a:lvl4pPr lvl="3" rtl="0" algn="ctr">
              <a:spcBef>
                <a:spcPts val="0"/>
              </a:spcBef>
              <a:spcAft>
                <a:spcPts val="0"/>
              </a:spcAft>
              <a:buClr>
                <a:schemeClr val="lt1"/>
              </a:buClr>
              <a:buSzPts val="4000"/>
              <a:buNone/>
              <a:defRPr sz="4000">
                <a:solidFill>
                  <a:schemeClr val="lt1"/>
                </a:solidFill>
              </a:defRPr>
            </a:lvl4pPr>
            <a:lvl5pPr lvl="4" rtl="0" algn="ctr">
              <a:spcBef>
                <a:spcPts val="0"/>
              </a:spcBef>
              <a:spcAft>
                <a:spcPts val="0"/>
              </a:spcAft>
              <a:buClr>
                <a:schemeClr val="lt1"/>
              </a:buClr>
              <a:buSzPts val="4000"/>
              <a:buNone/>
              <a:defRPr sz="4000">
                <a:solidFill>
                  <a:schemeClr val="lt1"/>
                </a:solidFill>
              </a:defRPr>
            </a:lvl5pPr>
            <a:lvl6pPr lvl="5" rtl="0" algn="ctr">
              <a:spcBef>
                <a:spcPts val="0"/>
              </a:spcBef>
              <a:spcAft>
                <a:spcPts val="0"/>
              </a:spcAft>
              <a:buClr>
                <a:schemeClr val="lt1"/>
              </a:buClr>
              <a:buSzPts val="4000"/>
              <a:buNone/>
              <a:defRPr sz="4000">
                <a:solidFill>
                  <a:schemeClr val="lt1"/>
                </a:solidFill>
              </a:defRPr>
            </a:lvl6pPr>
            <a:lvl7pPr lvl="6" rtl="0" algn="ctr">
              <a:spcBef>
                <a:spcPts val="0"/>
              </a:spcBef>
              <a:spcAft>
                <a:spcPts val="0"/>
              </a:spcAft>
              <a:buClr>
                <a:schemeClr val="lt1"/>
              </a:buClr>
              <a:buSzPts val="4000"/>
              <a:buNone/>
              <a:defRPr sz="4000">
                <a:solidFill>
                  <a:schemeClr val="lt1"/>
                </a:solidFill>
              </a:defRPr>
            </a:lvl7pPr>
            <a:lvl8pPr lvl="7" rtl="0" algn="ctr">
              <a:spcBef>
                <a:spcPts val="0"/>
              </a:spcBef>
              <a:spcAft>
                <a:spcPts val="0"/>
              </a:spcAft>
              <a:buClr>
                <a:schemeClr val="lt1"/>
              </a:buClr>
              <a:buSzPts val="4000"/>
              <a:buNone/>
              <a:defRPr sz="4000">
                <a:solidFill>
                  <a:schemeClr val="lt1"/>
                </a:solidFill>
              </a:defRPr>
            </a:lvl8pPr>
            <a:lvl9pPr lvl="8" rtl="0" algn="ctr">
              <a:spcBef>
                <a:spcPts val="0"/>
              </a:spcBef>
              <a:spcAft>
                <a:spcPts val="0"/>
              </a:spcAft>
              <a:buClr>
                <a:schemeClr val="lt1"/>
              </a:buClr>
              <a:buSzPts val="4000"/>
              <a:buNone/>
              <a:defRPr sz="4000">
                <a:solidFill>
                  <a:schemeClr val="lt1"/>
                </a:solidFill>
              </a:defRPr>
            </a:lvl9pPr>
          </a:lstStyle>
          <a:p/>
        </p:txBody>
      </p:sp>
      <p:pic>
        <p:nvPicPr>
          <p:cNvPr id="101" name="Google Shape;101;p21"/>
          <p:cNvPicPr preferRelativeResize="0"/>
          <p:nvPr/>
        </p:nvPicPr>
        <p:blipFill>
          <a:blip r:embed="rId3">
            <a:alphaModFix/>
          </a:blip>
          <a:stretch>
            <a:fillRect/>
          </a:stretch>
        </p:blipFill>
        <p:spPr>
          <a:xfrm>
            <a:off x="8460175" y="4932653"/>
            <a:ext cx="654124" cy="16687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Image with Title">
  <p:cSld name="CUSTOM_4_1_1">
    <p:bg>
      <p:bgPr>
        <a:blipFill>
          <a:blip r:embed="rId2">
            <a:alphaModFix/>
          </a:blip>
          <a:stretch>
            <a:fillRect/>
          </a:stretch>
        </a:blipFill>
      </p:bgPr>
    </p:bg>
    <p:spTree>
      <p:nvGrpSpPr>
        <p:cNvPr id="102" name="Shape 102"/>
        <p:cNvGrpSpPr/>
        <p:nvPr/>
      </p:nvGrpSpPr>
      <p:grpSpPr>
        <a:xfrm>
          <a:off x="0" y="0"/>
          <a:ext cx="0" cy="0"/>
          <a:chOff x="0" y="0"/>
          <a:chExt cx="0" cy="0"/>
        </a:xfrm>
      </p:grpSpPr>
      <p:sp>
        <p:nvSpPr>
          <p:cNvPr id="103" name="Google Shape;103;p22"/>
          <p:cNvSpPr/>
          <p:nvPr/>
        </p:nvSpPr>
        <p:spPr>
          <a:xfrm>
            <a:off x="-100" y="-25"/>
            <a:ext cx="9144000" cy="5143500"/>
          </a:xfrm>
          <a:prstGeom prst="rect">
            <a:avLst/>
          </a:pr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a:t>
            </a:r>
            <a:endParaRPr/>
          </a:p>
        </p:txBody>
      </p:sp>
      <p:sp>
        <p:nvSpPr>
          <p:cNvPr id="104" name="Google Shape;104;p22"/>
          <p:cNvSpPr txBox="1"/>
          <p:nvPr>
            <p:ph type="title"/>
          </p:nvPr>
        </p:nvSpPr>
        <p:spPr>
          <a:xfrm>
            <a:off x="1371600" y="2285400"/>
            <a:ext cx="6400800" cy="572700"/>
          </a:xfrm>
          <a:prstGeom prst="rect">
            <a:avLst/>
          </a:prstGeom>
        </p:spPr>
        <p:txBody>
          <a:bodyPr anchorCtr="0" anchor="t" bIns="0" lIns="0" spcFirstLastPara="1" rIns="0" wrap="square" tIns="0">
            <a:sp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pic>
        <p:nvPicPr>
          <p:cNvPr id="105" name="Google Shape;105;p22"/>
          <p:cNvPicPr preferRelativeResize="0"/>
          <p:nvPr/>
        </p:nvPicPr>
        <p:blipFill>
          <a:blip r:embed="rId3">
            <a:alphaModFix/>
          </a:blip>
          <a:stretch>
            <a:fillRect/>
          </a:stretch>
        </p:blipFill>
        <p:spPr>
          <a:xfrm>
            <a:off x="8460175" y="4932653"/>
            <a:ext cx="654124" cy="16687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Image with Title 1">
  <p:cSld name="CUSTOM_4_1_1_1">
    <p:bg>
      <p:bgPr>
        <a:blipFill>
          <a:blip r:embed="rId2">
            <a:alphaModFix/>
          </a:blip>
          <a:stretch>
            <a:fillRect/>
          </a:stretch>
        </a:blipFill>
      </p:bgPr>
    </p:bg>
    <p:spTree>
      <p:nvGrpSpPr>
        <p:cNvPr id="106" name="Shape 106"/>
        <p:cNvGrpSpPr/>
        <p:nvPr/>
      </p:nvGrpSpPr>
      <p:grpSpPr>
        <a:xfrm>
          <a:off x="0" y="0"/>
          <a:ext cx="0" cy="0"/>
          <a:chOff x="0" y="0"/>
          <a:chExt cx="0" cy="0"/>
        </a:xfrm>
      </p:grpSpPr>
      <p:sp>
        <p:nvSpPr>
          <p:cNvPr id="107" name="Google Shape;107;p23"/>
          <p:cNvSpPr/>
          <p:nvPr/>
        </p:nvSpPr>
        <p:spPr>
          <a:xfrm>
            <a:off x="-100" y="-25"/>
            <a:ext cx="9144000" cy="5143500"/>
          </a:xfrm>
          <a:prstGeom prst="rect">
            <a:avLst/>
          </a:pr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a:t>
            </a:r>
            <a:endParaRPr/>
          </a:p>
        </p:txBody>
      </p:sp>
      <p:sp>
        <p:nvSpPr>
          <p:cNvPr id="108" name="Google Shape;108;p23"/>
          <p:cNvSpPr txBox="1"/>
          <p:nvPr>
            <p:ph type="title"/>
          </p:nvPr>
        </p:nvSpPr>
        <p:spPr>
          <a:xfrm>
            <a:off x="1371600" y="2285400"/>
            <a:ext cx="6400800" cy="572700"/>
          </a:xfrm>
          <a:prstGeom prst="rect">
            <a:avLst/>
          </a:prstGeom>
        </p:spPr>
        <p:txBody>
          <a:bodyPr anchorCtr="0" anchor="t" bIns="0" lIns="0" spcFirstLastPara="1" rIns="0" wrap="square" tIns="0">
            <a:sp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pic>
        <p:nvPicPr>
          <p:cNvPr id="109" name="Google Shape;109;p23"/>
          <p:cNvPicPr preferRelativeResize="0"/>
          <p:nvPr/>
        </p:nvPicPr>
        <p:blipFill>
          <a:blip r:embed="rId3">
            <a:alphaModFix/>
          </a:blip>
          <a:stretch>
            <a:fillRect/>
          </a:stretch>
        </p:blipFill>
        <p:spPr>
          <a:xfrm>
            <a:off x="8460175" y="4932653"/>
            <a:ext cx="654124" cy="16687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Image with Title 2">
  <p:cSld name="CUSTOM_4_1_1_2">
    <p:bg>
      <p:bgPr>
        <a:blipFill>
          <a:blip r:embed="rId2">
            <a:alphaModFix/>
          </a:blip>
          <a:stretch>
            <a:fillRect/>
          </a:stretch>
        </a:blipFill>
      </p:bgPr>
    </p:bg>
    <p:spTree>
      <p:nvGrpSpPr>
        <p:cNvPr id="110" name="Shape 110"/>
        <p:cNvGrpSpPr/>
        <p:nvPr/>
      </p:nvGrpSpPr>
      <p:grpSpPr>
        <a:xfrm>
          <a:off x="0" y="0"/>
          <a:ext cx="0" cy="0"/>
          <a:chOff x="0" y="0"/>
          <a:chExt cx="0" cy="0"/>
        </a:xfrm>
      </p:grpSpPr>
      <p:sp>
        <p:nvSpPr>
          <p:cNvPr id="111" name="Google Shape;111;p24"/>
          <p:cNvSpPr/>
          <p:nvPr/>
        </p:nvSpPr>
        <p:spPr>
          <a:xfrm>
            <a:off x="-100" y="-25"/>
            <a:ext cx="9144000" cy="5143500"/>
          </a:xfrm>
          <a:prstGeom prst="rect">
            <a:avLst/>
          </a:pr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a:t>
            </a:r>
            <a:endParaRPr/>
          </a:p>
        </p:txBody>
      </p:sp>
      <p:sp>
        <p:nvSpPr>
          <p:cNvPr id="112" name="Google Shape;112;p24"/>
          <p:cNvSpPr txBox="1"/>
          <p:nvPr>
            <p:ph type="title"/>
          </p:nvPr>
        </p:nvSpPr>
        <p:spPr>
          <a:xfrm>
            <a:off x="1371600" y="2285400"/>
            <a:ext cx="6400800" cy="572700"/>
          </a:xfrm>
          <a:prstGeom prst="rect">
            <a:avLst/>
          </a:prstGeom>
        </p:spPr>
        <p:txBody>
          <a:bodyPr anchorCtr="0" anchor="t" bIns="0" lIns="0" spcFirstLastPara="1" rIns="0" wrap="square" tIns="0">
            <a:sp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pic>
        <p:nvPicPr>
          <p:cNvPr id="113" name="Google Shape;113;p24"/>
          <p:cNvPicPr preferRelativeResize="0"/>
          <p:nvPr/>
        </p:nvPicPr>
        <p:blipFill>
          <a:blip r:embed="rId3">
            <a:alphaModFix/>
          </a:blip>
          <a:stretch>
            <a:fillRect/>
          </a:stretch>
        </p:blipFill>
        <p:spPr>
          <a:xfrm>
            <a:off x="8460175" y="4932653"/>
            <a:ext cx="654124" cy="166873"/>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Box">
  <p:cSld name="CUSTOM_4">
    <p:bg>
      <p:bgPr>
        <a:blipFill>
          <a:blip r:embed="rId2">
            <a:alphaModFix/>
          </a:blip>
          <a:stretch>
            <a:fillRect/>
          </a:stretch>
        </a:blipFill>
      </p:bgPr>
    </p:bg>
    <p:spTree>
      <p:nvGrpSpPr>
        <p:cNvPr id="114" name="Shape 114"/>
        <p:cNvGrpSpPr/>
        <p:nvPr/>
      </p:nvGrpSpPr>
      <p:grpSpPr>
        <a:xfrm>
          <a:off x="0" y="0"/>
          <a:ext cx="0" cy="0"/>
          <a:chOff x="0" y="0"/>
          <a:chExt cx="0" cy="0"/>
        </a:xfrm>
      </p:grpSpPr>
      <p:sp>
        <p:nvSpPr>
          <p:cNvPr id="115" name="Google Shape;115;p25"/>
          <p:cNvSpPr/>
          <p:nvPr/>
        </p:nvSpPr>
        <p:spPr>
          <a:xfrm>
            <a:off x="-100" y="-25"/>
            <a:ext cx="9144000" cy="5143500"/>
          </a:xfrm>
          <a:prstGeom prst="rect">
            <a:avLst/>
          </a:prstGeom>
          <a:solidFill>
            <a:srgbClr val="000000">
              <a:alpha val="1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a:t>
            </a:r>
            <a:endParaRPr/>
          </a:p>
        </p:txBody>
      </p:sp>
      <p:sp>
        <p:nvSpPr>
          <p:cNvPr id="116" name="Google Shape;116;p25"/>
          <p:cNvSpPr/>
          <p:nvPr/>
        </p:nvSpPr>
        <p:spPr>
          <a:xfrm>
            <a:off x="2743100" y="1428625"/>
            <a:ext cx="3657600" cy="2286000"/>
          </a:xfrm>
          <a:prstGeom prst="roundRect">
            <a:avLst>
              <a:gd fmla="val 10056"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5"/>
          <p:cNvSpPr txBox="1"/>
          <p:nvPr>
            <p:ph idx="1" type="body"/>
          </p:nvPr>
        </p:nvSpPr>
        <p:spPr>
          <a:xfrm>
            <a:off x="2743075" y="1428500"/>
            <a:ext cx="3657600" cy="2286000"/>
          </a:xfrm>
          <a:prstGeom prst="rect">
            <a:avLst/>
          </a:prstGeom>
        </p:spPr>
        <p:txBody>
          <a:bodyPr anchorCtr="0" anchor="ctr" bIns="182875" lIns="182875" spcFirstLastPara="1" rIns="182875" wrap="square" tIns="18287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pic>
        <p:nvPicPr>
          <p:cNvPr id="118" name="Google Shape;118;p25"/>
          <p:cNvPicPr preferRelativeResize="0"/>
          <p:nvPr/>
        </p:nvPicPr>
        <p:blipFill>
          <a:blip r:embed="rId3">
            <a:alphaModFix/>
          </a:blip>
          <a:stretch>
            <a:fillRect/>
          </a:stretch>
        </p:blipFill>
        <p:spPr>
          <a:xfrm>
            <a:off x="8460175" y="4932653"/>
            <a:ext cx="654124" cy="166873"/>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p:cSld name="TITLE_1">
    <p:bg>
      <p:bgPr>
        <a:blipFill>
          <a:blip r:embed="rId2">
            <a:alphaModFix/>
          </a:blip>
          <a:stretch>
            <a:fillRect/>
          </a:stretch>
        </a:blipFill>
      </p:bgPr>
    </p:bg>
    <p:spTree>
      <p:nvGrpSpPr>
        <p:cNvPr id="119" name="Shape 119"/>
        <p:cNvGrpSpPr/>
        <p:nvPr/>
      </p:nvGrpSpPr>
      <p:grpSpPr>
        <a:xfrm>
          <a:off x="0" y="0"/>
          <a:ext cx="0" cy="0"/>
          <a:chOff x="0" y="0"/>
          <a:chExt cx="0" cy="0"/>
        </a:xfrm>
      </p:grpSpPr>
      <p:sp>
        <p:nvSpPr>
          <p:cNvPr id="120" name="Google Shape;120;p26"/>
          <p:cNvSpPr txBox="1"/>
          <p:nvPr>
            <p:ph type="ctrTitle"/>
          </p:nvPr>
        </p:nvSpPr>
        <p:spPr>
          <a:xfrm>
            <a:off x="1371600" y="1371600"/>
            <a:ext cx="6400800" cy="2057400"/>
          </a:xfrm>
          <a:prstGeom prst="rect">
            <a:avLst/>
          </a:prstGeom>
        </p:spPr>
        <p:txBody>
          <a:bodyPr anchorCtr="0" anchor="ctr" bIns="0" lIns="0" spcFirstLastPara="1" rIns="0" wrap="square" tIns="0">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pic>
        <p:nvPicPr>
          <p:cNvPr id="121" name="Google Shape;121;p26"/>
          <p:cNvPicPr preferRelativeResize="0"/>
          <p:nvPr/>
        </p:nvPicPr>
        <p:blipFill>
          <a:blip r:embed="rId3">
            <a:alphaModFix/>
          </a:blip>
          <a:stretch>
            <a:fillRect/>
          </a:stretch>
        </p:blipFill>
        <p:spPr>
          <a:xfrm>
            <a:off x="8460175" y="4932653"/>
            <a:ext cx="654124" cy="16687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Small">
  <p:cSld name="CUSTOM_1_1">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4"/>
          <p:cNvSpPr txBox="1"/>
          <p:nvPr>
            <p:ph type="title"/>
          </p:nvPr>
        </p:nvSpPr>
        <p:spPr>
          <a:xfrm>
            <a:off x="457200" y="0"/>
            <a:ext cx="2352000" cy="5143500"/>
          </a:xfrm>
          <a:prstGeom prst="rect">
            <a:avLst/>
          </a:prstGeom>
        </p:spPr>
        <p:txBody>
          <a:bodyPr anchorCtr="0" anchor="ctr" bIns="0" lIns="0" spcFirstLastPara="1" rIns="0" wrap="square" tIns="0">
            <a:noAutofit/>
          </a:bodyPr>
          <a:lstStyle>
            <a:lvl1pPr lvl="0" rtl="0">
              <a:spcBef>
                <a:spcPts val="0"/>
              </a:spcBef>
              <a:spcAft>
                <a:spcPts val="0"/>
              </a:spcAft>
              <a:buClr>
                <a:schemeClr val="lt1"/>
              </a:buClr>
              <a:buSzPts val="3200"/>
              <a:buNone/>
              <a:defRPr>
                <a:solidFill>
                  <a:schemeClr val="lt1"/>
                </a:solidFill>
              </a:defRPr>
            </a:lvl1pPr>
            <a:lvl2pPr lvl="1" rtl="0">
              <a:spcBef>
                <a:spcPts val="0"/>
              </a:spcBef>
              <a:spcAft>
                <a:spcPts val="0"/>
              </a:spcAft>
              <a:buClr>
                <a:schemeClr val="lt1"/>
              </a:buClr>
              <a:buSzPts val="4400"/>
              <a:buNone/>
              <a:defRPr sz="4400">
                <a:solidFill>
                  <a:schemeClr val="lt1"/>
                </a:solidFill>
              </a:defRPr>
            </a:lvl2pPr>
            <a:lvl3pPr lvl="2" rtl="0">
              <a:spcBef>
                <a:spcPts val="0"/>
              </a:spcBef>
              <a:spcAft>
                <a:spcPts val="0"/>
              </a:spcAft>
              <a:buClr>
                <a:schemeClr val="lt1"/>
              </a:buClr>
              <a:buSzPts val="4400"/>
              <a:buNone/>
              <a:defRPr sz="4400">
                <a:solidFill>
                  <a:schemeClr val="lt1"/>
                </a:solidFill>
              </a:defRPr>
            </a:lvl3pPr>
            <a:lvl4pPr lvl="3" rtl="0">
              <a:spcBef>
                <a:spcPts val="0"/>
              </a:spcBef>
              <a:spcAft>
                <a:spcPts val="0"/>
              </a:spcAft>
              <a:buClr>
                <a:schemeClr val="lt1"/>
              </a:buClr>
              <a:buSzPts val="4400"/>
              <a:buNone/>
              <a:defRPr sz="4400">
                <a:solidFill>
                  <a:schemeClr val="lt1"/>
                </a:solidFill>
              </a:defRPr>
            </a:lvl4pPr>
            <a:lvl5pPr lvl="4" rtl="0">
              <a:spcBef>
                <a:spcPts val="0"/>
              </a:spcBef>
              <a:spcAft>
                <a:spcPts val="0"/>
              </a:spcAft>
              <a:buClr>
                <a:schemeClr val="lt1"/>
              </a:buClr>
              <a:buSzPts val="4400"/>
              <a:buNone/>
              <a:defRPr sz="4400">
                <a:solidFill>
                  <a:schemeClr val="lt1"/>
                </a:solidFill>
              </a:defRPr>
            </a:lvl5pPr>
            <a:lvl6pPr lvl="5" rtl="0">
              <a:spcBef>
                <a:spcPts val="0"/>
              </a:spcBef>
              <a:spcAft>
                <a:spcPts val="0"/>
              </a:spcAft>
              <a:buClr>
                <a:schemeClr val="lt1"/>
              </a:buClr>
              <a:buSzPts val="4400"/>
              <a:buNone/>
              <a:defRPr sz="4400">
                <a:solidFill>
                  <a:schemeClr val="lt1"/>
                </a:solidFill>
              </a:defRPr>
            </a:lvl6pPr>
            <a:lvl7pPr lvl="6" rtl="0">
              <a:spcBef>
                <a:spcPts val="0"/>
              </a:spcBef>
              <a:spcAft>
                <a:spcPts val="0"/>
              </a:spcAft>
              <a:buClr>
                <a:schemeClr val="lt1"/>
              </a:buClr>
              <a:buSzPts val="4400"/>
              <a:buNone/>
              <a:defRPr sz="4400">
                <a:solidFill>
                  <a:schemeClr val="lt1"/>
                </a:solidFill>
              </a:defRPr>
            </a:lvl7pPr>
            <a:lvl8pPr lvl="7" rtl="0">
              <a:spcBef>
                <a:spcPts val="0"/>
              </a:spcBef>
              <a:spcAft>
                <a:spcPts val="0"/>
              </a:spcAft>
              <a:buClr>
                <a:schemeClr val="lt1"/>
              </a:buClr>
              <a:buSzPts val="4400"/>
              <a:buNone/>
              <a:defRPr sz="4400">
                <a:solidFill>
                  <a:schemeClr val="lt1"/>
                </a:solidFill>
              </a:defRPr>
            </a:lvl8pPr>
            <a:lvl9pPr lvl="8" rtl="0">
              <a:spcBef>
                <a:spcPts val="0"/>
              </a:spcBef>
              <a:spcAft>
                <a:spcPts val="0"/>
              </a:spcAft>
              <a:buClr>
                <a:schemeClr val="lt1"/>
              </a:buClr>
              <a:buSzPts val="4400"/>
              <a:buNone/>
              <a:defRPr sz="4400">
                <a:solidFill>
                  <a:schemeClr val="lt1"/>
                </a:solidFill>
              </a:defRPr>
            </a:lvl9pPr>
          </a:lstStyle>
          <a:p/>
        </p:txBody>
      </p:sp>
      <p:sp>
        <p:nvSpPr>
          <p:cNvPr id="20" name="Google Shape;20;p4"/>
          <p:cNvSpPr txBox="1"/>
          <p:nvPr>
            <p:ph idx="1" type="body"/>
          </p:nvPr>
        </p:nvSpPr>
        <p:spPr>
          <a:xfrm>
            <a:off x="3513025" y="0"/>
            <a:ext cx="5320200" cy="5143500"/>
          </a:xfrm>
          <a:prstGeom prst="rect">
            <a:avLst/>
          </a:prstGeom>
          <a:effectLst>
            <a:reflection blurRad="0" dir="5400000" dist="38100" endA="0" fadeDir="5400012" kx="0" rotWithShape="0" algn="bl" stPos="0" sy="-100000" ky="0"/>
          </a:effectLst>
        </p:spPr>
        <p:txBody>
          <a:bodyPr anchorCtr="0" anchor="ctr" bIns="0" lIns="0" spcFirstLastPara="1" rIns="0" wrap="square" tIns="0">
            <a:normAutofit/>
          </a:bodyPr>
          <a:lstStyle>
            <a:lvl1pPr indent="-342900" lvl="0" marL="457200" rtl="0">
              <a:spcBef>
                <a:spcPts val="1000"/>
              </a:spcBef>
              <a:spcAft>
                <a:spcPts val="0"/>
              </a:spcAft>
              <a:buClr>
                <a:srgbClr val="462DE0"/>
              </a:buClr>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s 1">
  <p:cSld name="CUSTOM_5">
    <p:spTree>
      <p:nvGrpSpPr>
        <p:cNvPr id="21" name="Shape 21"/>
        <p:cNvGrpSpPr/>
        <p:nvPr/>
      </p:nvGrpSpPr>
      <p:grpSpPr>
        <a:xfrm>
          <a:off x="0" y="0"/>
          <a:ext cx="0" cy="0"/>
          <a:chOff x="0" y="0"/>
          <a:chExt cx="0" cy="0"/>
        </a:xfrm>
      </p:grpSpPr>
      <p:sp>
        <p:nvSpPr>
          <p:cNvPr id="22" name="Google Shape;22;p5"/>
          <p:cNvSpPr txBox="1"/>
          <p:nvPr>
            <p:ph idx="1" type="body"/>
          </p:nvPr>
        </p:nvSpPr>
        <p:spPr>
          <a:xfrm>
            <a:off x="457200" y="1371600"/>
            <a:ext cx="8229600" cy="2743200"/>
          </a:xfrm>
          <a:prstGeom prst="rect">
            <a:avLst/>
          </a:prstGeom>
        </p:spPr>
        <p:txBody>
          <a:bodyPr anchorCtr="0" anchor="t" bIns="0" lIns="0" spcFirstLastPara="1" rIns="0" wrap="square" tIns="0">
            <a:normAutofit/>
          </a:bodyPr>
          <a:lstStyle>
            <a:lvl1pPr indent="-342900" lvl="0" marL="457200" rtl="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23" name="Google Shape;23;p5"/>
          <p:cNvSpPr txBox="1"/>
          <p:nvPr>
            <p:ph type="title"/>
          </p:nvPr>
        </p:nvSpPr>
        <p:spPr>
          <a:xfrm>
            <a:off x="457200" y="134450"/>
            <a:ext cx="8229600" cy="572700"/>
          </a:xfrm>
          <a:prstGeom prst="rect">
            <a:avLst/>
          </a:prstGeom>
        </p:spPr>
        <p:txBody>
          <a:bodyPr anchorCtr="0" anchor="t" bIns="0" lIns="0" spcFirstLastPara="1" rIns="0" wrap="square" tIns="0">
            <a:noAutofit/>
          </a:bodyPr>
          <a:lstStyle>
            <a:lvl1pPr lvl="0" rtl="0">
              <a:spcBef>
                <a:spcPts val="0"/>
              </a:spcBef>
              <a:spcAft>
                <a:spcPts val="0"/>
              </a:spcAft>
              <a:buSzPts val="3200"/>
              <a:buFont typeface="Poppins SemiBold"/>
              <a:buNone/>
              <a:defRPr sz="3200">
                <a:latin typeface="Poppins SemiBold"/>
                <a:ea typeface="Poppins SemiBold"/>
                <a:cs typeface="Poppins SemiBold"/>
                <a:sym typeface="Poppins SemiBold"/>
              </a:defRPr>
            </a:lvl1pPr>
            <a:lvl2pPr lvl="1" rtl="0">
              <a:spcBef>
                <a:spcPts val="0"/>
              </a:spcBef>
              <a:spcAft>
                <a:spcPts val="0"/>
              </a:spcAft>
              <a:buSzPts val="3500"/>
              <a:buFont typeface="Poppins SemiBold"/>
              <a:buNone/>
              <a:defRPr sz="3500">
                <a:latin typeface="Poppins SemiBold"/>
                <a:ea typeface="Poppins SemiBold"/>
                <a:cs typeface="Poppins SemiBold"/>
                <a:sym typeface="Poppins SemiBold"/>
              </a:defRPr>
            </a:lvl2pPr>
            <a:lvl3pPr lvl="2" rtl="0">
              <a:spcBef>
                <a:spcPts val="0"/>
              </a:spcBef>
              <a:spcAft>
                <a:spcPts val="0"/>
              </a:spcAft>
              <a:buSzPts val="3500"/>
              <a:buFont typeface="Poppins SemiBold"/>
              <a:buNone/>
              <a:defRPr sz="3500">
                <a:latin typeface="Poppins SemiBold"/>
                <a:ea typeface="Poppins SemiBold"/>
                <a:cs typeface="Poppins SemiBold"/>
                <a:sym typeface="Poppins SemiBold"/>
              </a:defRPr>
            </a:lvl3pPr>
            <a:lvl4pPr lvl="3" rtl="0">
              <a:spcBef>
                <a:spcPts val="0"/>
              </a:spcBef>
              <a:spcAft>
                <a:spcPts val="0"/>
              </a:spcAft>
              <a:buSzPts val="3500"/>
              <a:buFont typeface="Poppins SemiBold"/>
              <a:buNone/>
              <a:defRPr sz="3500">
                <a:latin typeface="Poppins SemiBold"/>
                <a:ea typeface="Poppins SemiBold"/>
                <a:cs typeface="Poppins SemiBold"/>
                <a:sym typeface="Poppins SemiBold"/>
              </a:defRPr>
            </a:lvl4pPr>
            <a:lvl5pPr lvl="4" rtl="0">
              <a:spcBef>
                <a:spcPts val="0"/>
              </a:spcBef>
              <a:spcAft>
                <a:spcPts val="0"/>
              </a:spcAft>
              <a:buSzPts val="3500"/>
              <a:buFont typeface="Poppins SemiBold"/>
              <a:buNone/>
              <a:defRPr sz="3500">
                <a:latin typeface="Poppins SemiBold"/>
                <a:ea typeface="Poppins SemiBold"/>
                <a:cs typeface="Poppins SemiBold"/>
                <a:sym typeface="Poppins SemiBold"/>
              </a:defRPr>
            </a:lvl5pPr>
            <a:lvl6pPr lvl="5" rtl="0">
              <a:spcBef>
                <a:spcPts val="0"/>
              </a:spcBef>
              <a:spcAft>
                <a:spcPts val="0"/>
              </a:spcAft>
              <a:buSzPts val="3500"/>
              <a:buFont typeface="Poppins SemiBold"/>
              <a:buNone/>
              <a:defRPr sz="3500">
                <a:latin typeface="Poppins SemiBold"/>
                <a:ea typeface="Poppins SemiBold"/>
                <a:cs typeface="Poppins SemiBold"/>
                <a:sym typeface="Poppins SemiBold"/>
              </a:defRPr>
            </a:lvl6pPr>
            <a:lvl7pPr lvl="6" rtl="0">
              <a:spcBef>
                <a:spcPts val="0"/>
              </a:spcBef>
              <a:spcAft>
                <a:spcPts val="0"/>
              </a:spcAft>
              <a:buSzPts val="3500"/>
              <a:buFont typeface="Poppins SemiBold"/>
              <a:buNone/>
              <a:defRPr sz="3500">
                <a:latin typeface="Poppins SemiBold"/>
                <a:ea typeface="Poppins SemiBold"/>
                <a:cs typeface="Poppins SemiBold"/>
                <a:sym typeface="Poppins SemiBold"/>
              </a:defRPr>
            </a:lvl7pPr>
            <a:lvl8pPr lvl="7" rtl="0">
              <a:spcBef>
                <a:spcPts val="0"/>
              </a:spcBef>
              <a:spcAft>
                <a:spcPts val="0"/>
              </a:spcAft>
              <a:buSzPts val="3500"/>
              <a:buFont typeface="Poppins SemiBold"/>
              <a:buNone/>
              <a:defRPr sz="3500">
                <a:latin typeface="Poppins SemiBold"/>
                <a:ea typeface="Poppins SemiBold"/>
                <a:cs typeface="Poppins SemiBold"/>
                <a:sym typeface="Poppins SemiBold"/>
              </a:defRPr>
            </a:lvl8pPr>
            <a:lvl9pPr lvl="8" rtl="0">
              <a:spcBef>
                <a:spcPts val="0"/>
              </a:spcBef>
              <a:spcAft>
                <a:spcPts val="0"/>
              </a:spcAft>
              <a:buSzPts val="3500"/>
              <a:buFont typeface="Poppins SemiBold"/>
              <a:buNone/>
              <a:defRPr sz="3500">
                <a:latin typeface="Poppins SemiBold"/>
                <a:ea typeface="Poppins SemiBold"/>
                <a:cs typeface="Poppins SemiBold"/>
                <a:sym typeface="Poppins SemiBol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5_5">
    <p:spTree>
      <p:nvGrpSpPr>
        <p:cNvPr id="24" name="Shape 2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s 4">
  <p:cSld name="CUSTOM_5_4">
    <p:spTree>
      <p:nvGrpSpPr>
        <p:cNvPr id="25" name="Shape 25"/>
        <p:cNvGrpSpPr/>
        <p:nvPr/>
      </p:nvGrpSpPr>
      <p:grpSpPr>
        <a:xfrm>
          <a:off x="0" y="0"/>
          <a:ext cx="0" cy="0"/>
          <a:chOff x="0" y="0"/>
          <a:chExt cx="0" cy="0"/>
        </a:xfrm>
      </p:grpSpPr>
      <p:sp>
        <p:nvSpPr>
          <p:cNvPr id="26" name="Google Shape;26;p7"/>
          <p:cNvSpPr txBox="1"/>
          <p:nvPr>
            <p:ph idx="1" type="body"/>
          </p:nvPr>
        </p:nvSpPr>
        <p:spPr>
          <a:xfrm>
            <a:off x="457200" y="1371600"/>
            <a:ext cx="1662600" cy="2904300"/>
          </a:xfrm>
          <a:prstGeom prst="rect">
            <a:avLst/>
          </a:prstGeom>
        </p:spPr>
        <p:txBody>
          <a:bodyPr anchorCtr="0" anchor="t" bIns="0" lIns="0" spcFirstLastPara="1" rIns="0" wrap="square" tIns="0">
            <a:normAutofit/>
          </a:bodyPr>
          <a:lstStyle>
            <a:lvl1pPr indent="-342900" lvl="0" marL="457200" rtl="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27" name="Google Shape;27;p7"/>
          <p:cNvSpPr txBox="1"/>
          <p:nvPr>
            <p:ph idx="2" type="body"/>
          </p:nvPr>
        </p:nvSpPr>
        <p:spPr>
          <a:xfrm>
            <a:off x="2639850" y="1371600"/>
            <a:ext cx="1662600" cy="2904300"/>
          </a:xfrm>
          <a:prstGeom prst="rect">
            <a:avLst/>
          </a:prstGeom>
        </p:spPr>
        <p:txBody>
          <a:bodyPr anchorCtr="0" anchor="t" bIns="0" lIns="0" spcFirstLastPara="1" rIns="0" wrap="square" tIns="0">
            <a:normAutofit/>
          </a:bodyPr>
          <a:lstStyle>
            <a:lvl1pPr indent="-342900" lvl="0" marL="457200" rtl="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28" name="Google Shape;28;p7"/>
          <p:cNvSpPr txBox="1"/>
          <p:nvPr>
            <p:ph idx="3" type="body"/>
          </p:nvPr>
        </p:nvSpPr>
        <p:spPr>
          <a:xfrm>
            <a:off x="6948000" y="1371600"/>
            <a:ext cx="1662600" cy="2904300"/>
          </a:xfrm>
          <a:prstGeom prst="rect">
            <a:avLst/>
          </a:prstGeom>
        </p:spPr>
        <p:txBody>
          <a:bodyPr anchorCtr="0" anchor="t" bIns="0" lIns="0" spcFirstLastPara="1" rIns="0" wrap="square" tIns="0">
            <a:normAutofit/>
          </a:bodyPr>
          <a:lstStyle>
            <a:lvl1pPr indent="-342900" lvl="0" marL="457200" rtl="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29" name="Google Shape;29;p7"/>
          <p:cNvSpPr txBox="1"/>
          <p:nvPr>
            <p:ph idx="4" type="body"/>
          </p:nvPr>
        </p:nvSpPr>
        <p:spPr>
          <a:xfrm>
            <a:off x="4793913" y="1371600"/>
            <a:ext cx="1662600" cy="2904300"/>
          </a:xfrm>
          <a:prstGeom prst="rect">
            <a:avLst/>
          </a:prstGeom>
        </p:spPr>
        <p:txBody>
          <a:bodyPr anchorCtr="0" anchor="t" bIns="0" lIns="0" spcFirstLastPara="1" rIns="0" wrap="square" tIns="0">
            <a:normAutofit/>
          </a:bodyPr>
          <a:lstStyle>
            <a:lvl1pPr indent="-342900" lvl="0" marL="457200" rtl="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30" name="Google Shape;30;p7"/>
          <p:cNvSpPr txBox="1"/>
          <p:nvPr>
            <p:ph type="title"/>
          </p:nvPr>
        </p:nvSpPr>
        <p:spPr>
          <a:xfrm>
            <a:off x="457200" y="134450"/>
            <a:ext cx="8229600" cy="572700"/>
          </a:xfrm>
          <a:prstGeom prst="rect">
            <a:avLst/>
          </a:prstGeom>
        </p:spPr>
        <p:txBody>
          <a:bodyPr anchorCtr="0" anchor="t" bIns="0" lIns="0" spcFirstLastPara="1" rIns="0" wrap="square" tIns="0">
            <a:noAutofit/>
          </a:bodyPr>
          <a:lstStyle>
            <a:lvl1pPr lvl="0" rtl="0">
              <a:spcBef>
                <a:spcPts val="0"/>
              </a:spcBef>
              <a:spcAft>
                <a:spcPts val="0"/>
              </a:spcAft>
              <a:buSzPts val="3200"/>
              <a:buFont typeface="Poppins SemiBold"/>
              <a:buNone/>
              <a:defRPr sz="3200">
                <a:latin typeface="Poppins SemiBold"/>
                <a:ea typeface="Poppins SemiBold"/>
                <a:cs typeface="Poppins SemiBold"/>
                <a:sym typeface="Poppins SemiBold"/>
              </a:defRPr>
            </a:lvl1pPr>
            <a:lvl2pPr lvl="1" rtl="0">
              <a:spcBef>
                <a:spcPts val="0"/>
              </a:spcBef>
              <a:spcAft>
                <a:spcPts val="0"/>
              </a:spcAft>
              <a:buSzPts val="3500"/>
              <a:buFont typeface="Poppins SemiBold"/>
              <a:buNone/>
              <a:defRPr sz="3500">
                <a:latin typeface="Poppins SemiBold"/>
                <a:ea typeface="Poppins SemiBold"/>
                <a:cs typeface="Poppins SemiBold"/>
                <a:sym typeface="Poppins SemiBold"/>
              </a:defRPr>
            </a:lvl2pPr>
            <a:lvl3pPr lvl="2" rtl="0">
              <a:spcBef>
                <a:spcPts val="0"/>
              </a:spcBef>
              <a:spcAft>
                <a:spcPts val="0"/>
              </a:spcAft>
              <a:buSzPts val="3500"/>
              <a:buFont typeface="Poppins SemiBold"/>
              <a:buNone/>
              <a:defRPr sz="3500">
                <a:latin typeface="Poppins SemiBold"/>
                <a:ea typeface="Poppins SemiBold"/>
                <a:cs typeface="Poppins SemiBold"/>
                <a:sym typeface="Poppins SemiBold"/>
              </a:defRPr>
            </a:lvl3pPr>
            <a:lvl4pPr lvl="3" rtl="0">
              <a:spcBef>
                <a:spcPts val="0"/>
              </a:spcBef>
              <a:spcAft>
                <a:spcPts val="0"/>
              </a:spcAft>
              <a:buSzPts val="3500"/>
              <a:buFont typeface="Poppins SemiBold"/>
              <a:buNone/>
              <a:defRPr sz="3500">
                <a:latin typeface="Poppins SemiBold"/>
                <a:ea typeface="Poppins SemiBold"/>
                <a:cs typeface="Poppins SemiBold"/>
                <a:sym typeface="Poppins SemiBold"/>
              </a:defRPr>
            </a:lvl4pPr>
            <a:lvl5pPr lvl="4" rtl="0">
              <a:spcBef>
                <a:spcPts val="0"/>
              </a:spcBef>
              <a:spcAft>
                <a:spcPts val="0"/>
              </a:spcAft>
              <a:buSzPts val="3500"/>
              <a:buFont typeface="Poppins SemiBold"/>
              <a:buNone/>
              <a:defRPr sz="3500">
                <a:latin typeface="Poppins SemiBold"/>
                <a:ea typeface="Poppins SemiBold"/>
                <a:cs typeface="Poppins SemiBold"/>
                <a:sym typeface="Poppins SemiBold"/>
              </a:defRPr>
            </a:lvl5pPr>
            <a:lvl6pPr lvl="5" rtl="0">
              <a:spcBef>
                <a:spcPts val="0"/>
              </a:spcBef>
              <a:spcAft>
                <a:spcPts val="0"/>
              </a:spcAft>
              <a:buSzPts val="3500"/>
              <a:buFont typeface="Poppins SemiBold"/>
              <a:buNone/>
              <a:defRPr sz="3500">
                <a:latin typeface="Poppins SemiBold"/>
                <a:ea typeface="Poppins SemiBold"/>
                <a:cs typeface="Poppins SemiBold"/>
                <a:sym typeface="Poppins SemiBold"/>
              </a:defRPr>
            </a:lvl6pPr>
            <a:lvl7pPr lvl="6" rtl="0">
              <a:spcBef>
                <a:spcPts val="0"/>
              </a:spcBef>
              <a:spcAft>
                <a:spcPts val="0"/>
              </a:spcAft>
              <a:buSzPts val="3500"/>
              <a:buFont typeface="Poppins SemiBold"/>
              <a:buNone/>
              <a:defRPr sz="3500">
                <a:latin typeface="Poppins SemiBold"/>
                <a:ea typeface="Poppins SemiBold"/>
                <a:cs typeface="Poppins SemiBold"/>
                <a:sym typeface="Poppins SemiBold"/>
              </a:defRPr>
            </a:lvl7pPr>
            <a:lvl8pPr lvl="7" rtl="0">
              <a:spcBef>
                <a:spcPts val="0"/>
              </a:spcBef>
              <a:spcAft>
                <a:spcPts val="0"/>
              </a:spcAft>
              <a:buSzPts val="3500"/>
              <a:buFont typeface="Poppins SemiBold"/>
              <a:buNone/>
              <a:defRPr sz="3500">
                <a:latin typeface="Poppins SemiBold"/>
                <a:ea typeface="Poppins SemiBold"/>
                <a:cs typeface="Poppins SemiBold"/>
                <a:sym typeface="Poppins SemiBold"/>
              </a:defRPr>
            </a:lvl8pPr>
            <a:lvl9pPr lvl="8" rtl="0">
              <a:spcBef>
                <a:spcPts val="0"/>
              </a:spcBef>
              <a:spcAft>
                <a:spcPts val="0"/>
              </a:spcAft>
              <a:buSzPts val="3500"/>
              <a:buFont typeface="Poppins SemiBold"/>
              <a:buNone/>
              <a:defRPr sz="3500">
                <a:latin typeface="Poppins SemiBold"/>
                <a:ea typeface="Poppins SemiBold"/>
                <a:cs typeface="Poppins SemiBold"/>
                <a:sym typeface="Poppins SemiBold"/>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s 3">
  <p:cSld name="CUSTOM_5_3">
    <p:spTree>
      <p:nvGrpSpPr>
        <p:cNvPr id="31" name="Shape 31"/>
        <p:cNvGrpSpPr/>
        <p:nvPr/>
      </p:nvGrpSpPr>
      <p:grpSpPr>
        <a:xfrm>
          <a:off x="0" y="0"/>
          <a:ext cx="0" cy="0"/>
          <a:chOff x="0" y="0"/>
          <a:chExt cx="0" cy="0"/>
        </a:xfrm>
      </p:grpSpPr>
      <p:sp>
        <p:nvSpPr>
          <p:cNvPr id="32" name="Google Shape;32;p8"/>
          <p:cNvSpPr txBox="1"/>
          <p:nvPr>
            <p:ph idx="1" type="body"/>
          </p:nvPr>
        </p:nvSpPr>
        <p:spPr>
          <a:xfrm>
            <a:off x="457200" y="1371600"/>
            <a:ext cx="2426400" cy="2904300"/>
          </a:xfrm>
          <a:prstGeom prst="rect">
            <a:avLst/>
          </a:prstGeom>
        </p:spPr>
        <p:txBody>
          <a:bodyPr anchorCtr="0" anchor="t" bIns="0" lIns="0" spcFirstLastPara="1" rIns="0" wrap="square" tIns="0">
            <a:normAutofit/>
          </a:bodyPr>
          <a:lstStyle>
            <a:lvl1pPr indent="-342900" lvl="0" marL="457200" rtl="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33" name="Google Shape;33;p8"/>
          <p:cNvSpPr txBox="1"/>
          <p:nvPr>
            <p:ph idx="2" type="body"/>
          </p:nvPr>
        </p:nvSpPr>
        <p:spPr>
          <a:xfrm>
            <a:off x="3358800" y="1371600"/>
            <a:ext cx="2426400" cy="2904300"/>
          </a:xfrm>
          <a:prstGeom prst="rect">
            <a:avLst/>
          </a:prstGeom>
        </p:spPr>
        <p:txBody>
          <a:bodyPr anchorCtr="0" anchor="t" bIns="0" lIns="0" spcFirstLastPara="1" rIns="0" wrap="square" tIns="0">
            <a:normAutofit/>
          </a:bodyPr>
          <a:lstStyle>
            <a:lvl1pPr indent="-342900" lvl="0" marL="457200" rtl="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34" name="Google Shape;34;p8"/>
          <p:cNvSpPr txBox="1"/>
          <p:nvPr>
            <p:ph idx="3" type="body"/>
          </p:nvPr>
        </p:nvSpPr>
        <p:spPr>
          <a:xfrm>
            <a:off x="6260400" y="1371600"/>
            <a:ext cx="2426400" cy="2904300"/>
          </a:xfrm>
          <a:prstGeom prst="rect">
            <a:avLst/>
          </a:prstGeom>
        </p:spPr>
        <p:txBody>
          <a:bodyPr anchorCtr="0" anchor="t" bIns="0" lIns="0" spcFirstLastPara="1" rIns="0" wrap="square" tIns="0">
            <a:normAutofit/>
          </a:bodyPr>
          <a:lstStyle>
            <a:lvl1pPr indent="-342900" lvl="0" marL="457200" rtl="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35" name="Google Shape;35;p8"/>
          <p:cNvSpPr txBox="1"/>
          <p:nvPr>
            <p:ph type="title"/>
          </p:nvPr>
        </p:nvSpPr>
        <p:spPr>
          <a:xfrm>
            <a:off x="457200" y="134450"/>
            <a:ext cx="8229600" cy="572700"/>
          </a:xfrm>
          <a:prstGeom prst="rect">
            <a:avLst/>
          </a:prstGeom>
        </p:spPr>
        <p:txBody>
          <a:bodyPr anchorCtr="0" anchor="t" bIns="0" lIns="0" spcFirstLastPara="1" rIns="0" wrap="square" tIns="0">
            <a:noAutofit/>
          </a:bodyPr>
          <a:lstStyle>
            <a:lvl1pPr lvl="0" rtl="0">
              <a:spcBef>
                <a:spcPts val="0"/>
              </a:spcBef>
              <a:spcAft>
                <a:spcPts val="0"/>
              </a:spcAft>
              <a:buSzPts val="3200"/>
              <a:buFont typeface="Poppins SemiBold"/>
              <a:buNone/>
              <a:defRPr sz="3200">
                <a:latin typeface="Poppins SemiBold"/>
                <a:ea typeface="Poppins SemiBold"/>
                <a:cs typeface="Poppins SemiBold"/>
                <a:sym typeface="Poppins SemiBold"/>
              </a:defRPr>
            </a:lvl1pPr>
            <a:lvl2pPr lvl="1" rtl="0">
              <a:spcBef>
                <a:spcPts val="0"/>
              </a:spcBef>
              <a:spcAft>
                <a:spcPts val="0"/>
              </a:spcAft>
              <a:buSzPts val="3500"/>
              <a:buFont typeface="Poppins SemiBold"/>
              <a:buNone/>
              <a:defRPr sz="3500">
                <a:latin typeface="Poppins SemiBold"/>
                <a:ea typeface="Poppins SemiBold"/>
                <a:cs typeface="Poppins SemiBold"/>
                <a:sym typeface="Poppins SemiBold"/>
              </a:defRPr>
            </a:lvl2pPr>
            <a:lvl3pPr lvl="2" rtl="0">
              <a:spcBef>
                <a:spcPts val="0"/>
              </a:spcBef>
              <a:spcAft>
                <a:spcPts val="0"/>
              </a:spcAft>
              <a:buSzPts val="3500"/>
              <a:buFont typeface="Poppins SemiBold"/>
              <a:buNone/>
              <a:defRPr sz="3500">
                <a:latin typeface="Poppins SemiBold"/>
                <a:ea typeface="Poppins SemiBold"/>
                <a:cs typeface="Poppins SemiBold"/>
                <a:sym typeface="Poppins SemiBold"/>
              </a:defRPr>
            </a:lvl3pPr>
            <a:lvl4pPr lvl="3" rtl="0">
              <a:spcBef>
                <a:spcPts val="0"/>
              </a:spcBef>
              <a:spcAft>
                <a:spcPts val="0"/>
              </a:spcAft>
              <a:buSzPts val="3500"/>
              <a:buFont typeface="Poppins SemiBold"/>
              <a:buNone/>
              <a:defRPr sz="3500">
                <a:latin typeface="Poppins SemiBold"/>
                <a:ea typeface="Poppins SemiBold"/>
                <a:cs typeface="Poppins SemiBold"/>
                <a:sym typeface="Poppins SemiBold"/>
              </a:defRPr>
            </a:lvl4pPr>
            <a:lvl5pPr lvl="4" rtl="0">
              <a:spcBef>
                <a:spcPts val="0"/>
              </a:spcBef>
              <a:spcAft>
                <a:spcPts val="0"/>
              </a:spcAft>
              <a:buSzPts val="3500"/>
              <a:buFont typeface="Poppins SemiBold"/>
              <a:buNone/>
              <a:defRPr sz="3500">
                <a:latin typeface="Poppins SemiBold"/>
                <a:ea typeface="Poppins SemiBold"/>
                <a:cs typeface="Poppins SemiBold"/>
                <a:sym typeface="Poppins SemiBold"/>
              </a:defRPr>
            </a:lvl5pPr>
            <a:lvl6pPr lvl="5" rtl="0">
              <a:spcBef>
                <a:spcPts val="0"/>
              </a:spcBef>
              <a:spcAft>
                <a:spcPts val="0"/>
              </a:spcAft>
              <a:buSzPts val="3500"/>
              <a:buFont typeface="Poppins SemiBold"/>
              <a:buNone/>
              <a:defRPr sz="3500">
                <a:latin typeface="Poppins SemiBold"/>
                <a:ea typeface="Poppins SemiBold"/>
                <a:cs typeface="Poppins SemiBold"/>
                <a:sym typeface="Poppins SemiBold"/>
              </a:defRPr>
            </a:lvl6pPr>
            <a:lvl7pPr lvl="6" rtl="0">
              <a:spcBef>
                <a:spcPts val="0"/>
              </a:spcBef>
              <a:spcAft>
                <a:spcPts val="0"/>
              </a:spcAft>
              <a:buSzPts val="3500"/>
              <a:buFont typeface="Poppins SemiBold"/>
              <a:buNone/>
              <a:defRPr sz="3500">
                <a:latin typeface="Poppins SemiBold"/>
                <a:ea typeface="Poppins SemiBold"/>
                <a:cs typeface="Poppins SemiBold"/>
                <a:sym typeface="Poppins SemiBold"/>
              </a:defRPr>
            </a:lvl7pPr>
            <a:lvl8pPr lvl="7" rtl="0">
              <a:spcBef>
                <a:spcPts val="0"/>
              </a:spcBef>
              <a:spcAft>
                <a:spcPts val="0"/>
              </a:spcAft>
              <a:buSzPts val="3500"/>
              <a:buFont typeface="Poppins SemiBold"/>
              <a:buNone/>
              <a:defRPr sz="3500">
                <a:latin typeface="Poppins SemiBold"/>
                <a:ea typeface="Poppins SemiBold"/>
                <a:cs typeface="Poppins SemiBold"/>
                <a:sym typeface="Poppins SemiBold"/>
              </a:defRPr>
            </a:lvl8pPr>
            <a:lvl9pPr lvl="8" rtl="0">
              <a:spcBef>
                <a:spcPts val="0"/>
              </a:spcBef>
              <a:spcAft>
                <a:spcPts val="0"/>
              </a:spcAft>
              <a:buSzPts val="3500"/>
              <a:buFont typeface="Poppins SemiBold"/>
              <a:buNone/>
              <a:defRPr sz="3500">
                <a:latin typeface="Poppins SemiBold"/>
                <a:ea typeface="Poppins SemiBold"/>
                <a:cs typeface="Poppins SemiBold"/>
                <a:sym typeface="Poppins SemiBold"/>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s 2">
  <p:cSld name="CUSTOM_5_2">
    <p:spTree>
      <p:nvGrpSpPr>
        <p:cNvPr id="36" name="Shape 36"/>
        <p:cNvGrpSpPr/>
        <p:nvPr/>
      </p:nvGrpSpPr>
      <p:grpSpPr>
        <a:xfrm>
          <a:off x="0" y="0"/>
          <a:ext cx="0" cy="0"/>
          <a:chOff x="0" y="0"/>
          <a:chExt cx="0" cy="0"/>
        </a:xfrm>
      </p:grpSpPr>
      <p:sp>
        <p:nvSpPr>
          <p:cNvPr id="37" name="Google Shape;37;p9"/>
          <p:cNvSpPr txBox="1"/>
          <p:nvPr>
            <p:ph idx="1" type="body"/>
          </p:nvPr>
        </p:nvSpPr>
        <p:spPr>
          <a:xfrm>
            <a:off x="457200" y="1371600"/>
            <a:ext cx="3764700" cy="2904300"/>
          </a:xfrm>
          <a:prstGeom prst="rect">
            <a:avLst/>
          </a:prstGeom>
        </p:spPr>
        <p:txBody>
          <a:bodyPr anchorCtr="0" anchor="t" bIns="0" lIns="0" spcFirstLastPara="1" rIns="0" wrap="square" tIns="0">
            <a:normAutofit/>
          </a:bodyPr>
          <a:lstStyle>
            <a:lvl1pPr indent="-342900" lvl="0" marL="457200" rtl="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38" name="Google Shape;38;p9"/>
          <p:cNvSpPr txBox="1"/>
          <p:nvPr>
            <p:ph idx="2" type="body"/>
          </p:nvPr>
        </p:nvSpPr>
        <p:spPr>
          <a:xfrm>
            <a:off x="4922100" y="1371600"/>
            <a:ext cx="3764700" cy="2904300"/>
          </a:xfrm>
          <a:prstGeom prst="rect">
            <a:avLst/>
          </a:prstGeom>
        </p:spPr>
        <p:txBody>
          <a:bodyPr anchorCtr="0" anchor="t" bIns="0" lIns="0" spcFirstLastPara="1" rIns="0" wrap="square" tIns="0">
            <a:normAutofit/>
          </a:bodyPr>
          <a:lstStyle>
            <a:lvl1pPr indent="-342900" lvl="0" marL="457200" rtl="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39" name="Google Shape;39;p9"/>
          <p:cNvSpPr txBox="1"/>
          <p:nvPr>
            <p:ph type="title"/>
          </p:nvPr>
        </p:nvSpPr>
        <p:spPr>
          <a:xfrm>
            <a:off x="457200" y="134450"/>
            <a:ext cx="8229600" cy="572700"/>
          </a:xfrm>
          <a:prstGeom prst="rect">
            <a:avLst/>
          </a:prstGeom>
        </p:spPr>
        <p:txBody>
          <a:bodyPr anchorCtr="0" anchor="t" bIns="0" lIns="0" spcFirstLastPara="1" rIns="0" wrap="square" tIns="0">
            <a:noAutofit/>
          </a:bodyPr>
          <a:lstStyle>
            <a:lvl1pPr lvl="0" rtl="0">
              <a:spcBef>
                <a:spcPts val="0"/>
              </a:spcBef>
              <a:spcAft>
                <a:spcPts val="0"/>
              </a:spcAft>
              <a:buSzPts val="3200"/>
              <a:buFont typeface="Poppins SemiBold"/>
              <a:buNone/>
              <a:defRPr sz="3200">
                <a:latin typeface="Poppins SemiBold"/>
                <a:ea typeface="Poppins SemiBold"/>
                <a:cs typeface="Poppins SemiBold"/>
                <a:sym typeface="Poppins SemiBold"/>
              </a:defRPr>
            </a:lvl1pPr>
            <a:lvl2pPr lvl="1" rtl="0">
              <a:spcBef>
                <a:spcPts val="0"/>
              </a:spcBef>
              <a:spcAft>
                <a:spcPts val="0"/>
              </a:spcAft>
              <a:buSzPts val="3500"/>
              <a:buFont typeface="Poppins SemiBold"/>
              <a:buNone/>
              <a:defRPr sz="3500">
                <a:latin typeface="Poppins SemiBold"/>
                <a:ea typeface="Poppins SemiBold"/>
                <a:cs typeface="Poppins SemiBold"/>
                <a:sym typeface="Poppins SemiBold"/>
              </a:defRPr>
            </a:lvl2pPr>
            <a:lvl3pPr lvl="2" rtl="0">
              <a:spcBef>
                <a:spcPts val="0"/>
              </a:spcBef>
              <a:spcAft>
                <a:spcPts val="0"/>
              </a:spcAft>
              <a:buSzPts val="3500"/>
              <a:buFont typeface="Poppins SemiBold"/>
              <a:buNone/>
              <a:defRPr sz="3500">
                <a:latin typeface="Poppins SemiBold"/>
                <a:ea typeface="Poppins SemiBold"/>
                <a:cs typeface="Poppins SemiBold"/>
                <a:sym typeface="Poppins SemiBold"/>
              </a:defRPr>
            </a:lvl3pPr>
            <a:lvl4pPr lvl="3" rtl="0">
              <a:spcBef>
                <a:spcPts val="0"/>
              </a:spcBef>
              <a:spcAft>
                <a:spcPts val="0"/>
              </a:spcAft>
              <a:buSzPts val="3500"/>
              <a:buFont typeface="Poppins SemiBold"/>
              <a:buNone/>
              <a:defRPr sz="3500">
                <a:latin typeface="Poppins SemiBold"/>
                <a:ea typeface="Poppins SemiBold"/>
                <a:cs typeface="Poppins SemiBold"/>
                <a:sym typeface="Poppins SemiBold"/>
              </a:defRPr>
            </a:lvl4pPr>
            <a:lvl5pPr lvl="4" rtl="0">
              <a:spcBef>
                <a:spcPts val="0"/>
              </a:spcBef>
              <a:spcAft>
                <a:spcPts val="0"/>
              </a:spcAft>
              <a:buSzPts val="3500"/>
              <a:buFont typeface="Poppins SemiBold"/>
              <a:buNone/>
              <a:defRPr sz="3500">
                <a:latin typeface="Poppins SemiBold"/>
                <a:ea typeface="Poppins SemiBold"/>
                <a:cs typeface="Poppins SemiBold"/>
                <a:sym typeface="Poppins SemiBold"/>
              </a:defRPr>
            </a:lvl5pPr>
            <a:lvl6pPr lvl="5" rtl="0">
              <a:spcBef>
                <a:spcPts val="0"/>
              </a:spcBef>
              <a:spcAft>
                <a:spcPts val="0"/>
              </a:spcAft>
              <a:buSzPts val="3500"/>
              <a:buFont typeface="Poppins SemiBold"/>
              <a:buNone/>
              <a:defRPr sz="3500">
                <a:latin typeface="Poppins SemiBold"/>
                <a:ea typeface="Poppins SemiBold"/>
                <a:cs typeface="Poppins SemiBold"/>
                <a:sym typeface="Poppins SemiBold"/>
              </a:defRPr>
            </a:lvl6pPr>
            <a:lvl7pPr lvl="6" rtl="0">
              <a:spcBef>
                <a:spcPts val="0"/>
              </a:spcBef>
              <a:spcAft>
                <a:spcPts val="0"/>
              </a:spcAft>
              <a:buSzPts val="3500"/>
              <a:buFont typeface="Poppins SemiBold"/>
              <a:buNone/>
              <a:defRPr sz="3500">
                <a:latin typeface="Poppins SemiBold"/>
                <a:ea typeface="Poppins SemiBold"/>
                <a:cs typeface="Poppins SemiBold"/>
                <a:sym typeface="Poppins SemiBold"/>
              </a:defRPr>
            </a:lvl7pPr>
            <a:lvl8pPr lvl="7" rtl="0">
              <a:spcBef>
                <a:spcPts val="0"/>
              </a:spcBef>
              <a:spcAft>
                <a:spcPts val="0"/>
              </a:spcAft>
              <a:buSzPts val="3500"/>
              <a:buFont typeface="Poppins SemiBold"/>
              <a:buNone/>
              <a:defRPr sz="3500">
                <a:latin typeface="Poppins SemiBold"/>
                <a:ea typeface="Poppins SemiBold"/>
                <a:cs typeface="Poppins SemiBold"/>
                <a:sym typeface="Poppins SemiBold"/>
              </a:defRPr>
            </a:lvl8pPr>
            <a:lvl9pPr lvl="8" rtl="0">
              <a:spcBef>
                <a:spcPts val="0"/>
              </a:spcBef>
              <a:spcAft>
                <a:spcPts val="0"/>
              </a:spcAft>
              <a:buSzPts val="3500"/>
              <a:buFont typeface="Poppins SemiBold"/>
              <a:buNone/>
              <a:defRPr sz="3500">
                <a:latin typeface="Poppins SemiBold"/>
                <a:ea typeface="Poppins SemiBold"/>
                <a:cs typeface="Poppins SemiBold"/>
                <a:sym typeface="Poppins SemiBold"/>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s Decorative">
  <p:cSld name="CUSTOM_5_1">
    <p:bg>
      <p:bgPr>
        <a:blipFill>
          <a:blip r:embed="rId2">
            <a:alphaModFix/>
          </a:blip>
          <a:stretch>
            <a:fillRect/>
          </a:stretch>
        </a:blipFill>
      </p:bgPr>
    </p:bg>
    <p:spTree>
      <p:nvGrpSpPr>
        <p:cNvPr id="40" name="Shape 40"/>
        <p:cNvGrpSpPr/>
        <p:nvPr/>
      </p:nvGrpSpPr>
      <p:grpSpPr>
        <a:xfrm>
          <a:off x="0" y="0"/>
          <a:ext cx="0" cy="0"/>
          <a:chOff x="0" y="0"/>
          <a:chExt cx="0" cy="0"/>
        </a:xfrm>
      </p:grpSpPr>
      <p:sp>
        <p:nvSpPr>
          <p:cNvPr id="41" name="Google Shape;41;p10"/>
          <p:cNvSpPr txBox="1"/>
          <p:nvPr>
            <p:ph idx="1" type="subTitle"/>
          </p:nvPr>
        </p:nvSpPr>
        <p:spPr>
          <a:xfrm>
            <a:off x="457200" y="670560"/>
            <a:ext cx="8229600" cy="228600"/>
          </a:xfrm>
          <a:prstGeom prst="rect">
            <a:avLst/>
          </a:prstGeom>
        </p:spPr>
        <p:txBody>
          <a:bodyPr anchorCtr="0" anchor="t" bIns="0" lIns="0" spcFirstLastPara="1" rIns="0" wrap="square" tIns="0">
            <a:normAutofit/>
          </a:bodyPr>
          <a:lstStyle>
            <a:lvl1pPr lvl="0" rtl="0">
              <a:spcBef>
                <a:spcPts val="0"/>
              </a:spcBef>
              <a:spcAft>
                <a:spcPts val="0"/>
              </a:spcAft>
              <a:buClr>
                <a:srgbClr val="62636B"/>
              </a:buClr>
              <a:buSzPts val="1600"/>
              <a:buFont typeface="Poppins Light"/>
              <a:buNone/>
              <a:defRPr sz="1600">
                <a:solidFill>
                  <a:srgbClr val="62636B"/>
                </a:solidFill>
                <a:latin typeface="Poppins Light"/>
                <a:ea typeface="Poppins Light"/>
                <a:cs typeface="Poppins Light"/>
                <a:sym typeface="Poppins Light"/>
              </a:defRPr>
            </a:lvl1pPr>
            <a:lvl2pPr lvl="1"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2pPr>
            <a:lvl3pPr lvl="2"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3pPr>
            <a:lvl4pPr lvl="3"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4pPr>
            <a:lvl5pPr lvl="4"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5pPr>
            <a:lvl6pPr lvl="5"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6pPr>
            <a:lvl7pPr lvl="6"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7pPr>
            <a:lvl8pPr lvl="7"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8pPr>
            <a:lvl9pPr lvl="8" rtl="0">
              <a:spcBef>
                <a:spcPts val="0"/>
              </a:spcBef>
              <a:spcAft>
                <a:spcPts val="0"/>
              </a:spcAft>
              <a:buClr>
                <a:srgbClr val="462DE0"/>
              </a:buClr>
              <a:buSzPts val="1400"/>
              <a:buFont typeface="Poppins SemiBold"/>
              <a:buNone/>
              <a:defRPr>
                <a:solidFill>
                  <a:srgbClr val="462DE0"/>
                </a:solidFill>
                <a:latin typeface="Poppins SemiBold"/>
                <a:ea typeface="Poppins SemiBold"/>
                <a:cs typeface="Poppins SemiBold"/>
                <a:sym typeface="Poppins SemiBold"/>
              </a:defRPr>
            </a:lvl9pPr>
          </a:lstStyle>
          <a:p/>
        </p:txBody>
      </p:sp>
      <p:sp>
        <p:nvSpPr>
          <p:cNvPr id="42" name="Google Shape;42;p10"/>
          <p:cNvSpPr txBox="1"/>
          <p:nvPr>
            <p:ph idx="2" type="body"/>
          </p:nvPr>
        </p:nvSpPr>
        <p:spPr>
          <a:xfrm>
            <a:off x="457200" y="1676400"/>
            <a:ext cx="8229600" cy="2599500"/>
          </a:xfrm>
          <a:prstGeom prst="rect">
            <a:avLst/>
          </a:prstGeom>
        </p:spPr>
        <p:txBody>
          <a:bodyPr anchorCtr="0" anchor="t" bIns="0" lIns="0" spcFirstLastPara="1" rIns="0" wrap="square" tIns="0">
            <a:normAutofit/>
          </a:bodyPr>
          <a:lstStyle>
            <a:lvl1pPr indent="-342900" lvl="0" marL="457200" rtl="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rtl="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43" name="Google Shape;43;p10"/>
          <p:cNvSpPr txBox="1"/>
          <p:nvPr>
            <p:ph type="title"/>
          </p:nvPr>
        </p:nvSpPr>
        <p:spPr>
          <a:xfrm>
            <a:off x="457200" y="134450"/>
            <a:ext cx="8229600" cy="572700"/>
          </a:xfrm>
          <a:prstGeom prst="rect">
            <a:avLst/>
          </a:prstGeom>
        </p:spPr>
        <p:txBody>
          <a:bodyPr anchorCtr="0" anchor="t" bIns="0" lIns="0" spcFirstLastPara="1" rIns="0" wrap="square" tIns="0">
            <a:noAutofit/>
          </a:bodyPr>
          <a:lstStyle>
            <a:lvl1pPr lvl="0" rtl="0">
              <a:spcBef>
                <a:spcPts val="0"/>
              </a:spcBef>
              <a:spcAft>
                <a:spcPts val="0"/>
              </a:spcAft>
              <a:buSzPts val="3200"/>
              <a:buFont typeface="Poppins SemiBold"/>
              <a:buNone/>
              <a:defRPr sz="3200">
                <a:latin typeface="Poppins SemiBold"/>
                <a:ea typeface="Poppins SemiBold"/>
                <a:cs typeface="Poppins SemiBold"/>
                <a:sym typeface="Poppins SemiBold"/>
              </a:defRPr>
            </a:lvl1pPr>
            <a:lvl2pPr lvl="1" rtl="0">
              <a:spcBef>
                <a:spcPts val="0"/>
              </a:spcBef>
              <a:spcAft>
                <a:spcPts val="0"/>
              </a:spcAft>
              <a:buSzPts val="3500"/>
              <a:buFont typeface="Poppins SemiBold"/>
              <a:buNone/>
              <a:defRPr sz="3500">
                <a:latin typeface="Poppins SemiBold"/>
                <a:ea typeface="Poppins SemiBold"/>
                <a:cs typeface="Poppins SemiBold"/>
                <a:sym typeface="Poppins SemiBold"/>
              </a:defRPr>
            </a:lvl2pPr>
            <a:lvl3pPr lvl="2" rtl="0">
              <a:spcBef>
                <a:spcPts val="0"/>
              </a:spcBef>
              <a:spcAft>
                <a:spcPts val="0"/>
              </a:spcAft>
              <a:buSzPts val="3500"/>
              <a:buFont typeface="Poppins SemiBold"/>
              <a:buNone/>
              <a:defRPr sz="3500">
                <a:latin typeface="Poppins SemiBold"/>
                <a:ea typeface="Poppins SemiBold"/>
                <a:cs typeface="Poppins SemiBold"/>
                <a:sym typeface="Poppins SemiBold"/>
              </a:defRPr>
            </a:lvl3pPr>
            <a:lvl4pPr lvl="3" rtl="0">
              <a:spcBef>
                <a:spcPts val="0"/>
              </a:spcBef>
              <a:spcAft>
                <a:spcPts val="0"/>
              </a:spcAft>
              <a:buSzPts val="3500"/>
              <a:buFont typeface="Poppins SemiBold"/>
              <a:buNone/>
              <a:defRPr sz="3500">
                <a:latin typeface="Poppins SemiBold"/>
                <a:ea typeface="Poppins SemiBold"/>
                <a:cs typeface="Poppins SemiBold"/>
                <a:sym typeface="Poppins SemiBold"/>
              </a:defRPr>
            </a:lvl4pPr>
            <a:lvl5pPr lvl="4" rtl="0">
              <a:spcBef>
                <a:spcPts val="0"/>
              </a:spcBef>
              <a:spcAft>
                <a:spcPts val="0"/>
              </a:spcAft>
              <a:buSzPts val="3500"/>
              <a:buFont typeface="Poppins SemiBold"/>
              <a:buNone/>
              <a:defRPr sz="3500">
                <a:latin typeface="Poppins SemiBold"/>
                <a:ea typeface="Poppins SemiBold"/>
                <a:cs typeface="Poppins SemiBold"/>
                <a:sym typeface="Poppins SemiBold"/>
              </a:defRPr>
            </a:lvl5pPr>
            <a:lvl6pPr lvl="5" rtl="0">
              <a:spcBef>
                <a:spcPts val="0"/>
              </a:spcBef>
              <a:spcAft>
                <a:spcPts val="0"/>
              </a:spcAft>
              <a:buSzPts val="3500"/>
              <a:buFont typeface="Poppins SemiBold"/>
              <a:buNone/>
              <a:defRPr sz="3500">
                <a:latin typeface="Poppins SemiBold"/>
                <a:ea typeface="Poppins SemiBold"/>
                <a:cs typeface="Poppins SemiBold"/>
                <a:sym typeface="Poppins SemiBold"/>
              </a:defRPr>
            </a:lvl6pPr>
            <a:lvl7pPr lvl="6" rtl="0">
              <a:spcBef>
                <a:spcPts val="0"/>
              </a:spcBef>
              <a:spcAft>
                <a:spcPts val="0"/>
              </a:spcAft>
              <a:buSzPts val="3500"/>
              <a:buFont typeface="Poppins SemiBold"/>
              <a:buNone/>
              <a:defRPr sz="3500">
                <a:latin typeface="Poppins SemiBold"/>
                <a:ea typeface="Poppins SemiBold"/>
                <a:cs typeface="Poppins SemiBold"/>
                <a:sym typeface="Poppins SemiBold"/>
              </a:defRPr>
            </a:lvl7pPr>
            <a:lvl8pPr lvl="7" rtl="0">
              <a:spcBef>
                <a:spcPts val="0"/>
              </a:spcBef>
              <a:spcAft>
                <a:spcPts val="0"/>
              </a:spcAft>
              <a:buSzPts val="3500"/>
              <a:buFont typeface="Poppins SemiBold"/>
              <a:buNone/>
              <a:defRPr sz="3500">
                <a:latin typeface="Poppins SemiBold"/>
                <a:ea typeface="Poppins SemiBold"/>
                <a:cs typeface="Poppins SemiBold"/>
                <a:sym typeface="Poppins SemiBold"/>
              </a:defRPr>
            </a:lvl8pPr>
            <a:lvl9pPr lvl="8" rtl="0">
              <a:spcBef>
                <a:spcPts val="0"/>
              </a:spcBef>
              <a:spcAft>
                <a:spcPts val="0"/>
              </a:spcAft>
              <a:buSzPts val="3500"/>
              <a:buFont typeface="Poppins SemiBold"/>
              <a:buNone/>
              <a:defRPr sz="3500">
                <a:latin typeface="Poppins SemiBold"/>
                <a:ea typeface="Poppins SemiBold"/>
                <a:cs typeface="Poppins SemiBold"/>
                <a:sym typeface="Poppins SemiBold"/>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7"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457200" y="1524000"/>
            <a:ext cx="8229600" cy="2743200"/>
          </a:xfrm>
          <a:prstGeom prst="rect">
            <a:avLst/>
          </a:prstGeom>
          <a:noFill/>
          <a:ln>
            <a:noFill/>
          </a:ln>
        </p:spPr>
        <p:txBody>
          <a:bodyPr anchorCtr="0" anchor="t" bIns="0" lIns="0" spcFirstLastPara="1" rIns="0" wrap="square" tIns="0">
            <a:normAutofit/>
          </a:bodyPr>
          <a:lstStyle>
            <a:lvl1pPr indent="-342900" lvl="0" marL="457200">
              <a:lnSpc>
                <a:spcPct val="115000"/>
              </a:lnSpc>
              <a:spcBef>
                <a:spcPts val="0"/>
              </a:spcBef>
              <a:spcAft>
                <a:spcPts val="0"/>
              </a:spcAft>
              <a:buClr>
                <a:srgbClr val="462DE0"/>
              </a:buClr>
              <a:buSzPts val="1800"/>
              <a:buFont typeface="Poppins"/>
              <a:buChar char="⬢"/>
              <a:defRPr sz="1800">
                <a:latin typeface="Poppins"/>
                <a:ea typeface="Poppins"/>
                <a:cs typeface="Poppins"/>
                <a:sym typeface="Poppins"/>
              </a:defRPr>
            </a:lvl1pPr>
            <a:lvl2pPr indent="-317500" lvl="1" marL="91440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2pPr>
            <a:lvl3pPr indent="-317500" lvl="2" marL="137160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3pPr>
            <a:lvl4pPr indent="-317500" lvl="3" marL="182880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4pPr>
            <a:lvl5pPr indent="-317500" lvl="4" marL="228600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5pPr>
            <a:lvl6pPr indent="-317500" lvl="5" marL="274320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6pPr>
            <a:lvl7pPr indent="-317500" lvl="6" marL="320040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7pPr>
            <a:lvl8pPr indent="-317500" lvl="7" marL="365760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8pPr>
            <a:lvl9pPr indent="-317500" lvl="8" marL="4114800">
              <a:lnSpc>
                <a:spcPct val="115000"/>
              </a:lnSpc>
              <a:spcBef>
                <a:spcPts val="0"/>
              </a:spcBef>
              <a:spcAft>
                <a:spcPts val="0"/>
              </a:spcAft>
              <a:buClr>
                <a:srgbClr val="462DE0"/>
              </a:buClr>
              <a:buSzPts val="1400"/>
              <a:buFont typeface="Poppins"/>
              <a:buChar char="■"/>
              <a:defRPr>
                <a:latin typeface="Poppins"/>
                <a:ea typeface="Poppins"/>
                <a:cs typeface="Poppins"/>
                <a:sym typeface="Poppins"/>
              </a:defRPr>
            </a:lvl9pPr>
          </a:lstStyle>
          <a:p/>
        </p:txBody>
      </p:sp>
      <p:sp>
        <p:nvSpPr>
          <p:cNvPr id="7" name="Google Shape;7;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defRPr>
            </a:lvl1pPr>
            <a:lvl2pPr lvl="1" algn="r">
              <a:buNone/>
              <a:defRPr sz="1000">
                <a:solidFill>
                  <a:schemeClr val="lt1"/>
                </a:solidFill>
              </a:defRPr>
            </a:lvl2pPr>
            <a:lvl3pPr lvl="2" algn="r">
              <a:buNone/>
              <a:defRPr sz="1000">
                <a:solidFill>
                  <a:schemeClr val="lt1"/>
                </a:solidFill>
              </a:defRPr>
            </a:lvl3pPr>
            <a:lvl4pPr lvl="3" algn="r">
              <a:buNone/>
              <a:defRPr sz="1000">
                <a:solidFill>
                  <a:schemeClr val="lt1"/>
                </a:solidFill>
              </a:defRPr>
            </a:lvl4pPr>
            <a:lvl5pPr lvl="4" algn="r">
              <a:buNone/>
              <a:defRPr sz="1000">
                <a:solidFill>
                  <a:schemeClr val="lt1"/>
                </a:solidFill>
              </a:defRPr>
            </a:lvl5pPr>
            <a:lvl6pPr lvl="5" algn="r">
              <a:buNone/>
              <a:defRPr sz="1000">
                <a:solidFill>
                  <a:schemeClr val="lt1"/>
                </a:solidFill>
              </a:defRPr>
            </a:lvl6pPr>
            <a:lvl7pPr lvl="6" algn="r">
              <a:buNone/>
              <a:defRPr sz="1000">
                <a:solidFill>
                  <a:schemeClr val="lt1"/>
                </a:solidFill>
              </a:defRPr>
            </a:lvl7pPr>
            <a:lvl8pPr lvl="7" algn="r">
              <a:buNone/>
              <a:defRPr sz="1000">
                <a:solidFill>
                  <a:schemeClr val="lt1"/>
                </a:solidFill>
              </a:defRPr>
            </a:lvl8pPr>
            <a:lvl9pPr lvl="8" algn="r">
              <a:buNone/>
              <a:defRPr sz="10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8" name="Google Shape;8;p1"/>
          <p:cNvSpPr txBox="1"/>
          <p:nvPr>
            <p:ph type="title"/>
          </p:nvPr>
        </p:nvSpPr>
        <p:spPr>
          <a:xfrm>
            <a:off x="457200" y="134450"/>
            <a:ext cx="8229600" cy="572700"/>
          </a:xfrm>
          <a:prstGeom prst="rect">
            <a:avLst/>
          </a:prstGeom>
          <a:noFill/>
          <a:ln>
            <a:noFill/>
          </a:ln>
        </p:spPr>
        <p:txBody>
          <a:bodyPr anchorCtr="0" anchor="t" bIns="0" lIns="0" spcFirstLastPara="1" rIns="0" wrap="square" tIns="0">
            <a:noAutofit/>
          </a:bodyPr>
          <a:lstStyle>
            <a:lvl1pPr lvl="0" rtl="0">
              <a:spcBef>
                <a:spcPts val="0"/>
              </a:spcBef>
              <a:spcAft>
                <a:spcPts val="0"/>
              </a:spcAft>
              <a:buSzPts val="3200"/>
              <a:buFont typeface="Poppins SemiBold"/>
              <a:buNone/>
              <a:defRPr sz="3200">
                <a:latin typeface="Poppins SemiBold"/>
                <a:ea typeface="Poppins SemiBold"/>
                <a:cs typeface="Poppins SemiBold"/>
                <a:sym typeface="Poppins SemiBold"/>
              </a:defRPr>
            </a:lvl1pPr>
            <a:lvl2pPr lvl="1" rtl="0">
              <a:spcBef>
                <a:spcPts val="0"/>
              </a:spcBef>
              <a:spcAft>
                <a:spcPts val="0"/>
              </a:spcAft>
              <a:buSzPts val="3500"/>
              <a:buFont typeface="Poppins SemiBold"/>
              <a:buNone/>
              <a:defRPr sz="3500">
                <a:latin typeface="Poppins SemiBold"/>
                <a:ea typeface="Poppins SemiBold"/>
                <a:cs typeface="Poppins SemiBold"/>
                <a:sym typeface="Poppins SemiBold"/>
              </a:defRPr>
            </a:lvl2pPr>
            <a:lvl3pPr lvl="2" rtl="0">
              <a:spcBef>
                <a:spcPts val="0"/>
              </a:spcBef>
              <a:spcAft>
                <a:spcPts val="0"/>
              </a:spcAft>
              <a:buSzPts val="3500"/>
              <a:buFont typeface="Poppins SemiBold"/>
              <a:buNone/>
              <a:defRPr sz="3500">
                <a:latin typeface="Poppins SemiBold"/>
                <a:ea typeface="Poppins SemiBold"/>
                <a:cs typeface="Poppins SemiBold"/>
                <a:sym typeface="Poppins SemiBold"/>
              </a:defRPr>
            </a:lvl3pPr>
            <a:lvl4pPr lvl="3" rtl="0">
              <a:spcBef>
                <a:spcPts val="0"/>
              </a:spcBef>
              <a:spcAft>
                <a:spcPts val="0"/>
              </a:spcAft>
              <a:buSzPts val="3500"/>
              <a:buFont typeface="Poppins SemiBold"/>
              <a:buNone/>
              <a:defRPr sz="3500">
                <a:latin typeface="Poppins SemiBold"/>
                <a:ea typeface="Poppins SemiBold"/>
                <a:cs typeface="Poppins SemiBold"/>
                <a:sym typeface="Poppins SemiBold"/>
              </a:defRPr>
            </a:lvl4pPr>
            <a:lvl5pPr lvl="4" rtl="0">
              <a:spcBef>
                <a:spcPts val="0"/>
              </a:spcBef>
              <a:spcAft>
                <a:spcPts val="0"/>
              </a:spcAft>
              <a:buSzPts val="3500"/>
              <a:buFont typeface="Poppins SemiBold"/>
              <a:buNone/>
              <a:defRPr sz="3500">
                <a:latin typeface="Poppins SemiBold"/>
                <a:ea typeface="Poppins SemiBold"/>
                <a:cs typeface="Poppins SemiBold"/>
                <a:sym typeface="Poppins SemiBold"/>
              </a:defRPr>
            </a:lvl5pPr>
            <a:lvl6pPr lvl="5" rtl="0">
              <a:spcBef>
                <a:spcPts val="0"/>
              </a:spcBef>
              <a:spcAft>
                <a:spcPts val="0"/>
              </a:spcAft>
              <a:buSzPts val="3500"/>
              <a:buFont typeface="Poppins SemiBold"/>
              <a:buNone/>
              <a:defRPr sz="3500">
                <a:latin typeface="Poppins SemiBold"/>
                <a:ea typeface="Poppins SemiBold"/>
                <a:cs typeface="Poppins SemiBold"/>
                <a:sym typeface="Poppins SemiBold"/>
              </a:defRPr>
            </a:lvl6pPr>
            <a:lvl7pPr lvl="6" rtl="0">
              <a:spcBef>
                <a:spcPts val="0"/>
              </a:spcBef>
              <a:spcAft>
                <a:spcPts val="0"/>
              </a:spcAft>
              <a:buSzPts val="3500"/>
              <a:buFont typeface="Poppins SemiBold"/>
              <a:buNone/>
              <a:defRPr sz="3500">
                <a:latin typeface="Poppins SemiBold"/>
                <a:ea typeface="Poppins SemiBold"/>
                <a:cs typeface="Poppins SemiBold"/>
                <a:sym typeface="Poppins SemiBold"/>
              </a:defRPr>
            </a:lvl7pPr>
            <a:lvl8pPr lvl="7" rtl="0">
              <a:spcBef>
                <a:spcPts val="0"/>
              </a:spcBef>
              <a:spcAft>
                <a:spcPts val="0"/>
              </a:spcAft>
              <a:buSzPts val="3500"/>
              <a:buFont typeface="Poppins SemiBold"/>
              <a:buNone/>
              <a:defRPr sz="3500">
                <a:latin typeface="Poppins SemiBold"/>
                <a:ea typeface="Poppins SemiBold"/>
                <a:cs typeface="Poppins SemiBold"/>
                <a:sym typeface="Poppins SemiBold"/>
              </a:defRPr>
            </a:lvl8pPr>
            <a:lvl9pPr lvl="8" rtl="0">
              <a:spcBef>
                <a:spcPts val="0"/>
              </a:spcBef>
              <a:spcAft>
                <a:spcPts val="0"/>
              </a:spcAft>
              <a:buSzPts val="3500"/>
              <a:buFont typeface="Poppins SemiBold"/>
              <a:buNone/>
              <a:defRPr sz="3500">
                <a:latin typeface="Poppins SemiBold"/>
                <a:ea typeface="Poppins SemiBold"/>
                <a:cs typeface="Poppins SemiBold"/>
                <a:sym typeface="Poppins SemiBold"/>
              </a:defRPr>
            </a:lvl9pPr>
          </a:lstStyle>
          <a:p/>
        </p:txBody>
      </p:sp>
      <p:pic>
        <p:nvPicPr>
          <p:cNvPr id="9" name="Google Shape;9;p1"/>
          <p:cNvPicPr preferRelativeResize="0"/>
          <p:nvPr/>
        </p:nvPicPr>
        <p:blipFill>
          <a:blip r:embed="rId1">
            <a:alphaModFix/>
          </a:blip>
          <a:stretch>
            <a:fillRect/>
          </a:stretch>
        </p:blipFill>
        <p:spPr>
          <a:xfrm>
            <a:off x="8458200" y="4937834"/>
            <a:ext cx="654124" cy="16746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7"/>
          <p:cNvSpPr txBox="1"/>
          <p:nvPr>
            <p:ph type="ctrTitle"/>
          </p:nvPr>
        </p:nvSpPr>
        <p:spPr>
          <a:xfrm>
            <a:off x="457200" y="1371600"/>
            <a:ext cx="8202300" cy="20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4600"/>
              <a:t>Anonymous Zether for DREX - Technical Deep Dive</a:t>
            </a:r>
            <a:endParaRPr sz="4600"/>
          </a:p>
        </p:txBody>
      </p:sp>
      <p:sp>
        <p:nvSpPr>
          <p:cNvPr id="127" name="Google Shape;127;p27"/>
          <p:cNvSpPr txBox="1"/>
          <p:nvPr>
            <p:ph idx="1" type="subTitle"/>
          </p:nvPr>
        </p:nvSpPr>
        <p:spPr>
          <a:xfrm>
            <a:off x="457200" y="4114800"/>
            <a:ext cx="4572000" cy="246300"/>
          </a:xfrm>
          <a:prstGeom prst="rect">
            <a:avLst/>
          </a:prstGeom>
        </p:spPr>
        <p:txBody>
          <a:bodyPr anchorCtr="0" anchor="t" bIns="0" lIns="0" spcFirstLastPara="1" rIns="0" wrap="square" tIns="0">
            <a:spAutoFit/>
          </a:bodyPr>
          <a:lstStyle/>
          <a:p>
            <a:pPr indent="0" lvl="0" marL="0" rtl="0" algn="l">
              <a:spcBef>
                <a:spcPts val="0"/>
              </a:spcBef>
              <a:spcAft>
                <a:spcPts val="1200"/>
              </a:spcAft>
              <a:buNone/>
            </a:pPr>
            <a:r>
              <a:rPr lang="en"/>
              <a:t>2023-11-09</a:t>
            </a:r>
            <a:endParaRPr/>
          </a:p>
        </p:txBody>
      </p:sp>
      <p:sp>
        <p:nvSpPr>
          <p:cNvPr id="128" name="Google Shape;128;p27"/>
          <p:cNvSpPr txBox="1"/>
          <p:nvPr>
            <p:ph idx="2" type="subTitle"/>
          </p:nvPr>
        </p:nvSpPr>
        <p:spPr>
          <a:xfrm>
            <a:off x="5257800" y="4114800"/>
            <a:ext cx="3429000" cy="246300"/>
          </a:xfrm>
          <a:prstGeom prst="rect">
            <a:avLst/>
          </a:prstGeom>
        </p:spPr>
        <p:txBody>
          <a:bodyPr anchorCtr="0" anchor="t" bIns="0" lIns="0" spcFirstLastPara="1" rIns="0" wrap="square" tIns="0">
            <a:spAutoFit/>
          </a:bodyPr>
          <a:lstStyle/>
          <a:p>
            <a:pPr indent="0" lvl="0" marL="0" rtl="0" algn="r">
              <a:spcBef>
                <a:spcPts val="0"/>
              </a:spcBef>
              <a:spcAft>
                <a:spcPts val="1200"/>
              </a:spcAft>
              <a:buNone/>
            </a:pPr>
            <a:r>
              <a:rPr lang="en"/>
              <a:t>www.kaleido.io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8"/>
          <p:cNvSpPr txBox="1"/>
          <p:nvPr>
            <p:ph idx="4294967295" type="title"/>
          </p:nvPr>
        </p:nvSpPr>
        <p:spPr>
          <a:xfrm>
            <a:off x="457200" y="457200"/>
            <a:ext cx="82296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Overview of Anonymous Zether</a:t>
            </a:r>
            <a:endParaRPr/>
          </a:p>
        </p:txBody>
      </p:sp>
      <p:sp>
        <p:nvSpPr>
          <p:cNvPr id="134" name="Google Shape;134;p28"/>
          <p:cNvSpPr txBox="1"/>
          <p:nvPr>
            <p:ph idx="2" type="body"/>
          </p:nvPr>
        </p:nvSpPr>
        <p:spPr>
          <a:xfrm>
            <a:off x="457200" y="1676400"/>
            <a:ext cx="8229600" cy="2599500"/>
          </a:xfrm>
          <a:prstGeom prst="rect">
            <a:avLst/>
          </a:prstGeom>
        </p:spPr>
        <p:txBody>
          <a:bodyPr anchorCtr="0" anchor="t" bIns="0" lIns="0" spcFirstLastPara="1" rIns="0" wrap="square" tIns="0">
            <a:normAutofit lnSpcReduction="20000"/>
          </a:bodyPr>
          <a:lstStyle/>
          <a:p>
            <a:pPr indent="-342900" lvl="0" marL="457200" rtl="0" algn="l">
              <a:spcBef>
                <a:spcPts val="0"/>
              </a:spcBef>
              <a:spcAft>
                <a:spcPts val="0"/>
              </a:spcAft>
              <a:buSzPts val="1800"/>
              <a:buChar char="⬢"/>
            </a:pPr>
            <a:r>
              <a:rPr lang="en">
                <a:solidFill>
                  <a:schemeClr val="dk1"/>
                </a:solidFill>
              </a:rPr>
              <a:t>Privacy token based on </a:t>
            </a:r>
            <a:r>
              <a:rPr b="1" lang="en">
                <a:solidFill>
                  <a:schemeClr val="dk1"/>
                </a:solidFill>
              </a:rPr>
              <a:t>homomorphic encryption</a:t>
            </a:r>
            <a:r>
              <a:rPr lang="en">
                <a:solidFill>
                  <a:schemeClr val="dk1"/>
                </a:solidFill>
              </a:rPr>
              <a:t> and </a:t>
            </a:r>
            <a:r>
              <a:rPr b="1" lang="en">
                <a:solidFill>
                  <a:schemeClr val="dk1"/>
                </a:solidFill>
              </a:rPr>
              <a:t>zero </a:t>
            </a:r>
            <a:r>
              <a:rPr b="1" lang="en">
                <a:solidFill>
                  <a:schemeClr val="dk1"/>
                </a:solidFill>
              </a:rPr>
              <a:t>knowledge</a:t>
            </a:r>
            <a:r>
              <a:rPr b="1" lang="en">
                <a:solidFill>
                  <a:schemeClr val="dk1"/>
                </a:solidFill>
              </a:rPr>
              <a:t> proof</a:t>
            </a:r>
            <a:r>
              <a:rPr lang="en">
                <a:solidFill>
                  <a:schemeClr val="dk1"/>
                </a:solidFill>
              </a:rPr>
              <a:t> </a:t>
            </a:r>
            <a:endParaRPr>
              <a:solidFill>
                <a:schemeClr val="dk1"/>
              </a:solidFill>
            </a:endParaRPr>
          </a:p>
          <a:p>
            <a:pPr indent="-342900" lvl="0" marL="457200" rtl="0" algn="l">
              <a:spcBef>
                <a:spcPts val="1000"/>
              </a:spcBef>
              <a:spcAft>
                <a:spcPts val="0"/>
              </a:spcAft>
              <a:buSzPts val="1800"/>
              <a:buChar char="⬢"/>
            </a:pPr>
            <a:r>
              <a:rPr lang="en">
                <a:solidFill>
                  <a:schemeClr val="dk1"/>
                </a:solidFill>
              </a:rPr>
              <a:t>The entire state is maintained on-chain</a:t>
            </a:r>
            <a:endParaRPr>
              <a:solidFill>
                <a:schemeClr val="dk1"/>
              </a:solidFill>
            </a:endParaRPr>
          </a:p>
          <a:p>
            <a:pPr indent="-342900" lvl="0" marL="457200" rtl="0" algn="l">
              <a:spcBef>
                <a:spcPts val="1000"/>
              </a:spcBef>
              <a:spcAft>
                <a:spcPts val="0"/>
              </a:spcAft>
              <a:buSzPts val="1800"/>
              <a:buChar char="⬢"/>
            </a:pPr>
            <a:r>
              <a:rPr lang="en">
                <a:solidFill>
                  <a:schemeClr val="dk1"/>
                </a:solidFill>
              </a:rPr>
              <a:t>The Anonymous Zether protocol was designed by JP Morgan, enhancing the Zether protocol designed by Visa and researchers from Stanford</a:t>
            </a:r>
            <a:endParaRPr>
              <a:solidFill>
                <a:schemeClr val="dk1"/>
              </a:solidFill>
            </a:endParaRPr>
          </a:p>
          <a:p>
            <a:pPr indent="-342900" lvl="0" marL="457200" rtl="0" algn="l">
              <a:spcBef>
                <a:spcPts val="1000"/>
              </a:spcBef>
              <a:spcAft>
                <a:spcPts val="1000"/>
              </a:spcAft>
              <a:buSzPts val="1800"/>
              <a:buChar char="⬢"/>
            </a:pPr>
            <a:r>
              <a:rPr lang="en">
                <a:solidFill>
                  <a:schemeClr val="dk1"/>
                </a:solidFill>
              </a:rPr>
              <a:t>EVM based implementation has been developed by JP Morgan and currently maintained by ConsenSys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9"/>
          <p:cNvSpPr txBox="1"/>
          <p:nvPr>
            <p:ph idx="4294967295" type="title"/>
          </p:nvPr>
        </p:nvSpPr>
        <p:spPr>
          <a:xfrm>
            <a:off x="457200" y="457200"/>
            <a:ext cx="82296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Confidentiality</a:t>
            </a:r>
            <a:endParaRPr/>
          </a:p>
        </p:txBody>
      </p:sp>
      <p:sp>
        <p:nvSpPr>
          <p:cNvPr id="140" name="Google Shape;140;p29"/>
          <p:cNvSpPr txBox="1"/>
          <p:nvPr>
            <p:ph idx="2" type="body"/>
          </p:nvPr>
        </p:nvSpPr>
        <p:spPr>
          <a:xfrm>
            <a:off x="457200" y="1199500"/>
            <a:ext cx="8229600" cy="3574500"/>
          </a:xfrm>
          <a:prstGeom prst="rect">
            <a:avLst/>
          </a:prstGeom>
        </p:spPr>
        <p:txBody>
          <a:bodyPr anchorCtr="0" anchor="t" bIns="0" lIns="0" spcFirstLastPara="1" rIns="0" wrap="square" tIns="0">
            <a:normAutofit/>
          </a:bodyPr>
          <a:lstStyle/>
          <a:p>
            <a:pPr indent="-342900" lvl="0" marL="457200" rtl="0" algn="l">
              <a:spcBef>
                <a:spcPts val="0"/>
              </a:spcBef>
              <a:spcAft>
                <a:spcPts val="0"/>
              </a:spcAft>
              <a:buSzPts val="1800"/>
              <a:buChar char="⬢"/>
            </a:pPr>
            <a:r>
              <a:rPr lang="en">
                <a:solidFill>
                  <a:schemeClr val="dk1"/>
                </a:solidFill>
              </a:rPr>
              <a:t>Confidentiality: hiding the transaction payload</a:t>
            </a:r>
            <a:endParaRPr>
              <a:solidFill>
                <a:schemeClr val="dk1"/>
              </a:solidFill>
            </a:endParaRPr>
          </a:p>
          <a:p>
            <a:pPr indent="-342900" lvl="0" marL="457200" rtl="0" algn="l">
              <a:spcBef>
                <a:spcPts val="1000"/>
              </a:spcBef>
              <a:spcAft>
                <a:spcPts val="0"/>
              </a:spcAft>
              <a:buSzPts val="1800"/>
              <a:buChar char="⬢"/>
            </a:pPr>
            <a:r>
              <a:rPr lang="en">
                <a:solidFill>
                  <a:schemeClr val="dk1"/>
                </a:solidFill>
              </a:rPr>
              <a:t>Achieved with </a:t>
            </a:r>
            <a:r>
              <a:rPr b="1" i="1" lang="en">
                <a:solidFill>
                  <a:schemeClr val="dk1"/>
                </a:solidFill>
              </a:rPr>
              <a:t>ElGamal encryption</a:t>
            </a:r>
            <a:r>
              <a:rPr lang="en">
                <a:solidFill>
                  <a:schemeClr val="dk1"/>
                </a:solidFill>
              </a:rPr>
              <a:t>, which is widely used in GNU libraries such as PGP</a:t>
            </a:r>
            <a:endParaRPr>
              <a:solidFill>
                <a:schemeClr val="dk1"/>
              </a:solidFill>
            </a:endParaRPr>
          </a:p>
          <a:p>
            <a:pPr indent="-342900" lvl="0" marL="457200" rtl="0" algn="l">
              <a:spcBef>
                <a:spcPts val="1000"/>
              </a:spcBef>
              <a:spcAft>
                <a:spcPts val="0"/>
              </a:spcAft>
              <a:buSzPts val="1800"/>
              <a:buChar char="⬢"/>
            </a:pPr>
            <a:r>
              <a:rPr lang="en">
                <a:solidFill>
                  <a:schemeClr val="dk1"/>
                </a:solidFill>
              </a:rPr>
              <a:t>The protected secret, the balance or the transfer value, is hidden in the </a:t>
            </a:r>
            <a:r>
              <a:rPr b="1" i="1" lang="en">
                <a:solidFill>
                  <a:schemeClr val="dk1"/>
                </a:solidFill>
              </a:rPr>
              <a:t>exponent</a:t>
            </a:r>
            <a:endParaRPr b="1" i="1">
              <a:solidFill>
                <a:schemeClr val="dk1"/>
              </a:solidFill>
            </a:endParaRPr>
          </a:p>
          <a:p>
            <a:pPr indent="-342900" lvl="0" marL="457200" rtl="0" algn="l">
              <a:spcBef>
                <a:spcPts val="1000"/>
              </a:spcBef>
              <a:spcAft>
                <a:spcPts val="1000"/>
              </a:spcAft>
              <a:buSzPts val="1800"/>
              <a:buChar char="⬢"/>
            </a:pPr>
            <a:r>
              <a:rPr lang="en">
                <a:solidFill>
                  <a:schemeClr val="dk1"/>
                </a:solidFill>
              </a:rPr>
              <a:t>Adding or subtracting with the balance can be performed on the encrypted text, rather than the clear text, thus providing confidentiality while preserving the mathematical integrity of the balance value. This is called </a:t>
            </a:r>
            <a:r>
              <a:rPr b="1" i="1" lang="en">
                <a:solidFill>
                  <a:schemeClr val="dk1"/>
                </a:solidFill>
              </a:rPr>
              <a:t>homomorphic encryption</a:t>
            </a:r>
            <a:endParaRPr b="1" i="1"/>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0"/>
          <p:cNvSpPr txBox="1"/>
          <p:nvPr>
            <p:ph idx="4294967295" type="title"/>
          </p:nvPr>
        </p:nvSpPr>
        <p:spPr>
          <a:xfrm>
            <a:off x="457200" y="457200"/>
            <a:ext cx="82296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How To Calculate Balances in Encrypted Format</a:t>
            </a:r>
            <a:endParaRPr/>
          </a:p>
        </p:txBody>
      </p:sp>
      <p:sp>
        <p:nvSpPr>
          <p:cNvPr id="146" name="Google Shape;146;p30"/>
          <p:cNvSpPr txBox="1"/>
          <p:nvPr>
            <p:ph idx="2" type="body"/>
          </p:nvPr>
        </p:nvSpPr>
        <p:spPr>
          <a:xfrm>
            <a:off x="457200" y="1676400"/>
            <a:ext cx="8229600" cy="3126600"/>
          </a:xfrm>
          <a:prstGeom prst="rect">
            <a:avLst/>
          </a:prstGeom>
        </p:spPr>
        <p:txBody>
          <a:bodyPr anchorCtr="0" anchor="t" bIns="0" lIns="0" spcFirstLastPara="1" rIns="0" wrap="square" tIns="0">
            <a:normAutofit/>
          </a:bodyPr>
          <a:lstStyle/>
          <a:p>
            <a:pPr indent="-342900" lvl="0" marL="457200" rtl="0" algn="l">
              <a:spcBef>
                <a:spcPts val="0"/>
              </a:spcBef>
              <a:spcAft>
                <a:spcPts val="0"/>
              </a:spcAft>
              <a:buSzPts val="1800"/>
              <a:buChar char="⬢"/>
            </a:pPr>
            <a:r>
              <a:rPr b="1" i="1" lang="en">
                <a:solidFill>
                  <a:schemeClr val="dk1"/>
                </a:solidFill>
              </a:rPr>
              <a:t>g</a:t>
            </a:r>
            <a:r>
              <a:rPr lang="en">
                <a:solidFill>
                  <a:schemeClr val="dk1"/>
                </a:solidFill>
              </a:rPr>
              <a:t> is a special number that is publicly known (generator of the group)</a:t>
            </a:r>
            <a:r>
              <a:rPr lang="en">
                <a:solidFill>
                  <a:schemeClr val="dk1"/>
                </a:solidFill>
              </a:rPr>
              <a:t> </a:t>
            </a:r>
            <a:endParaRPr>
              <a:solidFill>
                <a:schemeClr val="dk1"/>
              </a:solidFill>
            </a:endParaRPr>
          </a:p>
          <a:p>
            <a:pPr indent="-342900" lvl="0" marL="457200" rtl="0" algn="l">
              <a:spcBef>
                <a:spcPts val="1000"/>
              </a:spcBef>
              <a:spcAft>
                <a:spcPts val="0"/>
              </a:spcAft>
              <a:buSzPts val="1800"/>
              <a:buChar char="⬢"/>
            </a:pPr>
            <a:r>
              <a:rPr b="1" i="1" lang="en">
                <a:solidFill>
                  <a:schemeClr val="dk1"/>
                </a:solidFill>
              </a:rPr>
              <a:t>x</a:t>
            </a:r>
            <a:r>
              <a:rPr lang="en">
                <a:solidFill>
                  <a:schemeClr val="dk1"/>
                </a:solidFill>
              </a:rPr>
              <a:t> is the secret key of the sender</a:t>
            </a:r>
            <a:endParaRPr>
              <a:solidFill>
                <a:schemeClr val="dk1"/>
              </a:solidFill>
            </a:endParaRPr>
          </a:p>
          <a:p>
            <a:pPr indent="-342900" lvl="0" marL="457200" rtl="0" algn="l">
              <a:spcBef>
                <a:spcPts val="1000"/>
              </a:spcBef>
              <a:spcAft>
                <a:spcPts val="0"/>
              </a:spcAft>
              <a:buSzPts val="1800"/>
              <a:buChar char="⬢"/>
            </a:pPr>
            <a:r>
              <a:rPr lang="en">
                <a:solidFill>
                  <a:schemeClr val="dk1"/>
                </a:solidFill>
              </a:rPr>
              <a:t>The public key is calculated by </a:t>
            </a:r>
            <a:r>
              <a:rPr b="1" i="1" lang="en">
                <a:solidFill>
                  <a:schemeClr val="dk1"/>
                </a:solidFill>
              </a:rPr>
              <a:t>g</a:t>
            </a:r>
            <a:r>
              <a:rPr b="1" baseline="30000" i="1" lang="en">
                <a:solidFill>
                  <a:schemeClr val="dk1"/>
                </a:solidFill>
              </a:rPr>
              <a:t>x</a:t>
            </a:r>
            <a:r>
              <a:rPr lang="en">
                <a:solidFill>
                  <a:schemeClr val="dk1"/>
                </a:solidFill>
              </a:rPr>
              <a:t>, let’s call it </a:t>
            </a:r>
            <a:r>
              <a:rPr b="1" i="1" lang="en">
                <a:solidFill>
                  <a:schemeClr val="dk1"/>
                </a:solidFill>
              </a:rPr>
              <a:t>y</a:t>
            </a:r>
            <a:endParaRPr b="1" i="1">
              <a:solidFill>
                <a:schemeClr val="dk1"/>
              </a:solidFill>
            </a:endParaRPr>
          </a:p>
          <a:p>
            <a:pPr indent="-342900" lvl="0" marL="457200" rtl="0" algn="l">
              <a:spcBef>
                <a:spcPts val="1000"/>
              </a:spcBef>
              <a:spcAft>
                <a:spcPts val="0"/>
              </a:spcAft>
              <a:buSzPts val="1800"/>
              <a:buChar char="⬢"/>
            </a:pPr>
            <a:r>
              <a:rPr lang="en">
                <a:solidFill>
                  <a:schemeClr val="dk1"/>
                </a:solidFill>
              </a:rPr>
              <a:t>For the balance value </a:t>
            </a:r>
            <a:r>
              <a:rPr b="1" i="1" lang="en">
                <a:solidFill>
                  <a:schemeClr val="dk1"/>
                </a:solidFill>
              </a:rPr>
              <a:t>b</a:t>
            </a:r>
            <a:r>
              <a:rPr lang="en">
                <a:solidFill>
                  <a:schemeClr val="dk1"/>
                </a:solidFill>
              </a:rPr>
              <a:t>, the encrypted value is </a:t>
            </a:r>
            <a:r>
              <a:rPr b="1" i="1" lang="en">
                <a:solidFill>
                  <a:schemeClr val="dk1"/>
                </a:solidFill>
              </a:rPr>
              <a:t>g</a:t>
            </a:r>
            <a:r>
              <a:rPr b="1" baseline="30000" i="1" lang="en">
                <a:solidFill>
                  <a:schemeClr val="dk1"/>
                </a:solidFill>
              </a:rPr>
              <a:t>b</a:t>
            </a:r>
            <a:r>
              <a:rPr b="1" i="1" lang="en">
                <a:solidFill>
                  <a:schemeClr val="dk1"/>
                </a:solidFill>
              </a:rPr>
              <a:t> * y</a:t>
            </a:r>
            <a:r>
              <a:rPr b="1" baseline="30000" i="1" lang="en">
                <a:solidFill>
                  <a:schemeClr val="dk1"/>
                </a:solidFill>
              </a:rPr>
              <a:t>r</a:t>
            </a:r>
            <a:r>
              <a:rPr lang="en">
                <a:solidFill>
                  <a:schemeClr val="dk1"/>
                </a:solidFill>
              </a:rPr>
              <a:t>, where</a:t>
            </a:r>
            <a:r>
              <a:rPr b="1" i="1" lang="en">
                <a:solidFill>
                  <a:schemeClr val="dk1"/>
                </a:solidFill>
              </a:rPr>
              <a:t> r </a:t>
            </a:r>
            <a:r>
              <a:rPr lang="en">
                <a:solidFill>
                  <a:schemeClr val="dk1"/>
                </a:solidFill>
              </a:rPr>
              <a:t>is a random number generated for the transaction and publicly shared</a:t>
            </a:r>
            <a:endParaRPr b="1" i="1">
              <a:solidFill>
                <a:schemeClr val="dk1"/>
              </a:solidFill>
            </a:endParaRPr>
          </a:p>
          <a:p>
            <a:pPr indent="-342900" lvl="0" marL="457200" rtl="0" algn="l">
              <a:spcBef>
                <a:spcPts val="1000"/>
              </a:spcBef>
              <a:spcAft>
                <a:spcPts val="0"/>
              </a:spcAft>
              <a:buClr>
                <a:schemeClr val="accent1"/>
              </a:buClr>
              <a:buSzPts val="1800"/>
              <a:buChar char="⬢"/>
            </a:pPr>
            <a:r>
              <a:rPr lang="en">
                <a:solidFill>
                  <a:schemeClr val="dk1"/>
                </a:solidFill>
              </a:rPr>
              <a:t>Given </a:t>
            </a:r>
            <a:r>
              <a:rPr b="1" i="1" lang="en">
                <a:solidFill>
                  <a:schemeClr val="dk1"/>
                </a:solidFill>
              </a:rPr>
              <a:t>g</a:t>
            </a:r>
            <a:r>
              <a:rPr b="1" baseline="30000" i="1" lang="en">
                <a:solidFill>
                  <a:schemeClr val="dk1"/>
                </a:solidFill>
              </a:rPr>
              <a:t>b</a:t>
            </a:r>
            <a:r>
              <a:rPr b="1" i="1" lang="en">
                <a:solidFill>
                  <a:schemeClr val="dk1"/>
                </a:solidFill>
              </a:rPr>
              <a:t> * y</a:t>
            </a:r>
            <a:r>
              <a:rPr b="1" baseline="30000" i="1" lang="en">
                <a:solidFill>
                  <a:schemeClr val="dk1"/>
                </a:solidFill>
              </a:rPr>
              <a:t>r</a:t>
            </a:r>
            <a:r>
              <a:rPr lang="en">
                <a:solidFill>
                  <a:schemeClr val="dk1"/>
                </a:solidFill>
              </a:rPr>
              <a:t>, </a:t>
            </a:r>
            <a:r>
              <a:rPr b="1" i="1" lang="en">
                <a:solidFill>
                  <a:schemeClr val="dk1"/>
                </a:solidFill>
              </a:rPr>
              <a:t>b</a:t>
            </a:r>
            <a:r>
              <a:rPr lang="en">
                <a:solidFill>
                  <a:schemeClr val="dk1"/>
                </a:solidFill>
              </a:rPr>
              <a:t> can only be recovered if you have the secret key </a:t>
            </a:r>
            <a:endParaRPr b="1">
              <a:solidFill>
                <a:schemeClr val="dk1"/>
              </a:solidFill>
            </a:endParaRPr>
          </a:p>
          <a:p>
            <a:pPr indent="-317500" lvl="1" marL="914400" rtl="0" algn="l">
              <a:spcBef>
                <a:spcPts val="1000"/>
              </a:spcBef>
              <a:spcAft>
                <a:spcPts val="1000"/>
              </a:spcAft>
              <a:buClr>
                <a:schemeClr val="dk1"/>
              </a:buClr>
              <a:buSzPts val="1400"/>
              <a:buChar char="⬡"/>
            </a:pPr>
            <a:r>
              <a:rPr b="1" i="1" lang="en" sz="1800">
                <a:solidFill>
                  <a:schemeClr val="dk1"/>
                </a:solidFill>
              </a:rPr>
              <a:t>g</a:t>
            </a:r>
            <a:r>
              <a:rPr b="1" baseline="30000" i="1" lang="en" sz="1800">
                <a:solidFill>
                  <a:schemeClr val="dk1"/>
                </a:solidFill>
              </a:rPr>
              <a:t>b</a:t>
            </a:r>
            <a:r>
              <a:rPr b="1" i="1" lang="en" sz="1800">
                <a:solidFill>
                  <a:schemeClr val="dk1"/>
                </a:solidFill>
              </a:rPr>
              <a:t> * y</a:t>
            </a:r>
            <a:r>
              <a:rPr b="1" baseline="30000" i="1" lang="en" sz="1800">
                <a:solidFill>
                  <a:schemeClr val="dk1"/>
                </a:solidFill>
              </a:rPr>
              <a:t>r</a:t>
            </a:r>
            <a:r>
              <a:rPr lang="en" sz="1800">
                <a:solidFill>
                  <a:schemeClr val="dk1"/>
                </a:solidFill>
              </a:rPr>
              <a:t> = </a:t>
            </a:r>
            <a:r>
              <a:rPr b="1" i="1" lang="en" sz="1800">
                <a:solidFill>
                  <a:schemeClr val="dk1"/>
                </a:solidFill>
              </a:rPr>
              <a:t>g</a:t>
            </a:r>
            <a:r>
              <a:rPr b="1" baseline="30000" i="1" lang="en" sz="1800">
                <a:solidFill>
                  <a:schemeClr val="dk1"/>
                </a:solidFill>
              </a:rPr>
              <a:t>b</a:t>
            </a:r>
            <a:r>
              <a:rPr b="1" i="1" lang="en" sz="1800">
                <a:solidFill>
                  <a:schemeClr val="dk1"/>
                </a:solidFill>
              </a:rPr>
              <a:t> * (g</a:t>
            </a:r>
            <a:r>
              <a:rPr b="1" baseline="30000" i="1" lang="en" sz="1800">
                <a:solidFill>
                  <a:schemeClr val="dk1"/>
                </a:solidFill>
              </a:rPr>
              <a:t>x</a:t>
            </a:r>
            <a:r>
              <a:rPr b="1" i="1" lang="en" sz="1800">
                <a:solidFill>
                  <a:schemeClr val="dk1"/>
                </a:solidFill>
              </a:rPr>
              <a:t>)</a:t>
            </a:r>
            <a:r>
              <a:rPr b="1" baseline="30000" i="1" lang="en" sz="1800">
                <a:solidFill>
                  <a:schemeClr val="dk1"/>
                </a:solidFill>
              </a:rPr>
              <a:t>r</a:t>
            </a:r>
            <a:r>
              <a:rPr lang="en" sz="1800">
                <a:solidFill>
                  <a:schemeClr val="dk1"/>
                </a:solidFill>
              </a:rPr>
              <a:t> = </a:t>
            </a:r>
            <a:r>
              <a:rPr b="1" i="1" lang="en" sz="1800">
                <a:solidFill>
                  <a:schemeClr val="dk1"/>
                </a:solidFill>
              </a:rPr>
              <a:t>g</a:t>
            </a:r>
            <a:r>
              <a:rPr b="1" baseline="30000" i="1" lang="en" sz="1800">
                <a:solidFill>
                  <a:schemeClr val="dk1"/>
                </a:solidFill>
              </a:rPr>
              <a:t>b</a:t>
            </a:r>
            <a:r>
              <a:rPr b="1" i="1" lang="en" sz="1800">
                <a:solidFill>
                  <a:schemeClr val="dk1"/>
                </a:solidFill>
              </a:rPr>
              <a:t> * g</a:t>
            </a:r>
            <a:r>
              <a:rPr b="1" baseline="30000" i="1" lang="en" sz="1800">
                <a:solidFill>
                  <a:schemeClr val="dk1"/>
                </a:solidFill>
              </a:rPr>
              <a:t>x*r</a:t>
            </a:r>
            <a:endParaRPr b="1">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31"/>
          <p:cNvSpPr txBox="1"/>
          <p:nvPr>
            <p:ph idx="4294967295" type="title"/>
          </p:nvPr>
        </p:nvSpPr>
        <p:spPr>
          <a:xfrm>
            <a:off x="457200" y="457200"/>
            <a:ext cx="82296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Update Balances In Encrypted Format</a:t>
            </a:r>
            <a:endParaRPr/>
          </a:p>
        </p:txBody>
      </p:sp>
      <p:sp>
        <p:nvSpPr>
          <p:cNvPr id="152" name="Google Shape;152;p31"/>
          <p:cNvSpPr txBox="1"/>
          <p:nvPr>
            <p:ph idx="2" type="body"/>
          </p:nvPr>
        </p:nvSpPr>
        <p:spPr>
          <a:xfrm>
            <a:off x="457200" y="1676400"/>
            <a:ext cx="8229600" cy="3126600"/>
          </a:xfrm>
          <a:prstGeom prst="rect">
            <a:avLst/>
          </a:prstGeom>
        </p:spPr>
        <p:txBody>
          <a:bodyPr anchorCtr="0" anchor="t" bIns="0" lIns="0" spcFirstLastPara="1" rIns="0" wrap="square" tIns="0">
            <a:normAutofit lnSpcReduction="20000"/>
          </a:bodyPr>
          <a:lstStyle/>
          <a:p>
            <a:pPr indent="-342900" lvl="0" marL="457200" rtl="0" algn="l">
              <a:spcBef>
                <a:spcPts val="0"/>
              </a:spcBef>
              <a:spcAft>
                <a:spcPts val="0"/>
              </a:spcAft>
              <a:buSzPts val="1800"/>
              <a:buChar char="⬢"/>
            </a:pPr>
            <a:r>
              <a:rPr lang="en">
                <a:solidFill>
                  <a:schemeClr val="dk1"/>
                </a:solidFill>
              </a:rPr>
              <a:t>Alice wants to send 100 zethers to Bob</a:t>
            </a:r>
            <a:endParaRPr>
              <a:solidFill>
                <a:schemeClr val="dk1"/>
              </a:solidFill>
            </a:endParaRPr>
          </a:p>
          <a:p>
            <a:pPr indent="-342900" lvl="0" marL="457200" rtl="0" algn="l">
              <a:spcBef>
                <a:spcPts val="1000"/>
              </a:spcBef>
              <a:spcAft>
                <a:spcPts val="0"/>
              </a:spcAft>
              <a:buSzPts val="1800"/>
              <a:buChar char="⬢"/>
            </a:pPr>
            <a:r>
              <a:rPr lang="en">
                <a:solidFill>
                  <a:schemeClr val="dk1"/>
                </a:solidFill>
              </a:rPr>
              <a:t>Bob’s balance is </a:t>
            </a:r>
            <a:r>
              <a:rPr b="1" i="1" lang="en">
                <a:solidFill>
                  <a:schemeClr val="dk1"/>
                </a:solidFill>
              </a:rPr>
              <a:t>b</a:t>
            </a:r>
            <a:r>
              <a:rPr lang="en">
                <a:solidFill>
                  <a:schemeClr val="dk1"/>
                </a:solidFill>
              </a:rPr>
              <a:t>, public key </a:t>
            </a:r>
            <a:r>
              <a:rPr b="1" i="1" lang="en">
                <a:solidFill>
                  <a:schemeClr val="dk1"/>
                </a:solidFill>
              </a:rPr>
              <a:t>y</a:t>
            </a:r>
            <a:r>
              <a:rPr lang="en">
                <a:solidFill>
                  <a:schemeClr val="dk1"/>
                </a:solidFill>
              </a:rPr>
              <a:t>, it’s encrypted as </a:t>
            </a:r>
            <a:r>
              <a:rPr b="1" i="1" lang="en">
                <a:solidFill>
                  <a:schemeClr val="dk1"/>
                </a:solidFill>
              </a:rPr>
              <a:t>g</a:t>
            </a:r>
            <a:r>
              <a:rPr b="1" baseline="30000" i="1" lang="en">
                <a:solidFill>
                  <a:schemeClr val="dk1"/>
                </a:solidFill>
              </a:rPr>
              <a:t>b</a:t>
            </a:r>
            <a:r>
              <a:rPr b="1" i="1" lang="en">
                <a:solidFill>
                  <a:schemeClr val="dk1"/>
                </a:solidFill>
              </a:rPr>
              <a:t> * y</a:t>
            </a:r>
            <a:r>
              <a:rPr b="1" baseline="30000" i="1" lang="en">
                <a:solidFill>
                  <a:schemeClr val="dk1"/>
                </a:solidFill>
              </a:rPr>
              <a:t>r1</a:t>
            </a:r>
            <a:endParaRPr>
              <a:solidFill>
                <a:schemeClr val="dk1"/>
              </a:solidFill>
            </a:endParaRPr>
          </a:p>
          <a:p>
            <a:pPr indent="-342900" lvl="0" marL="457200" rtl="0" algn="l">
              <a:spcBef>
                <a:spcPts val="1000"/>
              </a:spcBef>
              <a:spcAft>
                <a:spcPts val="0"/>
              </a:spcAft>
              <a:buSzPts val="1800"/>
              <a:buChar char="⬢"/>
            </a:pPr>
            <a:r>
              <a:rPr lang="en">
                <a:solidFill>
                  <a:schemeClr val="dk1"/>
                </a:solidFill>
              </a:rPr>
              <a:t>The transfer value is encrypted as </a:t>
            </a:r>
            <a:r>
              <a:rPr b="1" i="1" lang="en">
                <a:solidFill>
                  <a:schemeClr val="dk1"/>
                </a:solidFill>
              </a:rPr>
              <a:t>g</a:t>
            </a:r>
            <a:r>
              <a:rPr b="1" baseline="30000" i="1" lang="en">
                <a:solidFill>
                  <a:schemeClr val="dk1"/>
                </a:solidFill>
              </a:rPr>
              <a:t>100</a:t>
            </a:r>
            <a:r>
              <a:rPr b="1" i="1" lang="en">
                <a:solidFill>
                  <a:schemeClr val="dk1"/>
                </a:solidFill>
              </a:rPr>
              <a:t> * y</a:t>
            </a:r>
            <a:r>
              <a:rPr b="1" baseline="30000" i="1" lang="en">
                <a:solidFill>
                  <a:schemeClr val="dk1"/>
                </a:solidFill>
              </a:rPr>
              <a:t>r2</a:t>
            </a:r>
            <a:endParaRPr b="1" i="1">
              <a:solidFill>
                <a:schemeClr val="dk1"/>
              </a:solidFill>
            </a:endParaRPr>
          </a:p>
          <a:p>
            <a:pPr indent="-342900" lvl="0" marL="457200" rtl="0" algn="l">
              <a:spcBef>
                <a:spcPts val="1000"/>
              </a:spcBef>
              <a:spcAft>
                <a:spcPts val="0"/>
              </a:spcAft>
              <a:buSzPts val="1800"/>
              <a:buChar char="⬢"/>
            </a:pPr>
            <a:r>
              <a:rPr lang="en">
                <a:solidFill>
                  <a:schemeClr val="dk1"/>
                </a:solidFill>
              </a:rPr>
              <a:t>The smart contract performs the following to “add” the transfer value to the balance:</a:t>
            </a:r>
            <a:endParaRPr>
              <a:solidFill>
                <a:schemeClr val="dk1"/>
              </a:solidFill>
            </a:endParaRPr>
          </a:p>
          <a:p>
            <a:pPr indent="-317500" lvl="1" marL="914400" rtl="0" algn="l">
              <a:spcBef>
                <a:spcPts val="1000"/>
              </a:spcBef>
              <a:spcAft>
                <a:spcPts val="0"/>
              </a:spcAft>
              <a:buClr>
                <a:schemeClr val="dk1"/>
              </a:buClr>
              <a:buSzPts val="1400"/>
              <a:buChar char="⬡"/>
            </a:pPr>
            <a:r>
              <a:rPr b="1" i="1" lang="en" sz="1800">
                <a:solidFill>
                  <a:schemeClr val="dk1"/>
                </a:solidFill>
              </a:rPr>
              <a:t>(g</a:t>
            </a:r>
            <a:r>
              <a:rPr b="1" baseline="30000" i="1" lang="en" sz="1800">
                <a:solidFill>
                  <a:schemeClr val="dk1"/>
                </a:solidFill>
              </a:rPr>
              <a:t>b</a:t>
            </a:r>
            <a:r>
              <a:rPr b="1" i="1" lang="en" sz="1800">
                <a:solidFill>
                  <a:schemeClr val="dk1"/>
                </a:solidFill>
              </a:rPr>
              <a:t> * y</a:t>
            </a:r>
            <a:r>
              <a:rPr b="1" baseline="30000" i="1" lang="en" sz="1800">
                <a:solidFill>
                  <a:schemeClr val="dk1"/>
                </a:solidFill>
              </a:rPr>
              <a:t>r1</a:t>
            </a:r>
            <a:r>
              <a:rPr b="1" i="1" lang="en" sz="1800">
                <a:solidFill>
                  <a:schemeClr val="dk1"/>
                </a:solidFill>
              </a:rPr>
              <a:t>) * (g</a:t>
            </a:r>
            <a:r>
              <a:rPr b="1" baseline="30000" i="1" lang="en" sz="1800">
                <a:solidFill>
                  <a:schemeClr val="dk1"/>
                </a:solidFill>
              </a:rPr>
              <a:t>100</a:t>
            </a:r>
            <a:r>
              <a:rPr b="1" i="1" lang="en" sz="1800">
                <a:solidFill>
                  <a:schemeClr val="dk1"/>
                </a:solidFill>
              </a:rPr>
              <a:t> * y</a:t>
            </a:r>
            <a:r>
              <a:rPr b="1" baseline="30000" i="1" lang="en" sz="1800">
                <a:solidFill>
                  <a:schemeClr val="dk1"/>
                </a:solidFill>
              </a:rPr>
              <a:t>r2</a:t>
            </a:r>
            <a:r>
              <a:rPr b="1" i="1" lang="en" sz="1800">
                <a:solidFill>
                  <a:schemeClr val="dk1"/>
                </a:solidFill>
              </a:rPr>
              <a:t>)</a:t>
            </a:r>
            <a:endParaRPr>
              <a:solidFill>
                <a:schemeClr val="dk1"/>
              </a:solidFill>
            </a:endParaRPr>
          </a:p>
          <a:p>
            <a:pPr indent="-342900" lvl="0" marL="457200" rtl="0" algn="l">
              <a:spcBef>
                <a:spcPts val="1000"/>
              </a:spcBef>
              <a:spcAft>
                <a:spcPts val="0"/>
              </a:spcAft>
              <a:buClr>
                <a:schemeClr val="accent1"/>
              </a:buClr>
              <a:buSzPts val="1800"/>
              <a:buChar char="⬢"/>
            </a:pPr>
            <a:r>
              <a:rPr lang="en">
                <a:solidFill>
                  <a:schemeClr val="dk1"/>
                </a:solidFill>
              </a:rPr>
              <a:t>Bob can later on recover the updated balance using his secret key </a:t>
            </a:r>
            <a:r>
              <a:rPr b="1" i="1" lang="en">
                <a:solidFill>
                  <a:schemeClr val="dk1"/>
                </a:solidFill>
              </a:rPr>
              <a:t>x</a:t>
            </a:r>
            <a:r>
              <a:rPr lang="en">
                <a:solidFill>
                  <a:schemeClr val="dk1"/>
                </a:solidFill>
              </a:rPr>
              <a:t>, and the publicly known random numbers </a:t>
            </a:r>
            <a:r>
              <a:rPr b="1" i="1" lang="en">
                <a:solidFill>
                  <a:schemeClr val="dk1"/>
                </a:solidFill>
              </a:rPr>
              <a:t>r1, r2</a:t>
            </a:r>
            <a:r>
              <a:rPr lang="en">
                <a:solidFill>
                  <a:schemeClr val="dk1"/>
                </a:solidFill>
              </a:rPr>
              <a:t>:</a:t>
            </a:r>
            <a:endParaRPr>
              <a:solidFill>
                <a:schemeClr val="dk1"/>
              </a:solidFill>
            </a:endParaRPr>
          </a:p>
          <a:p>
            <a:pPr indent="-317500" lvl="1" marL="914400" rtl="0" algn="l">
              <a:spcBef>
                <a:spcPts val="1000"/>
              </a:spcBef>
              <a:spcAft>
                <a:spcPts val="1000"/>
              </a:spcAft>
              <a:buClr>
                <a:schemeClr val="dk1"/>
              </a:buClr>
              <a:buSzPts val="1400"/>
              <a:buChar char="⬡"/>
            </a:pPr>
            <a:r>
              <a:rPr b="1" i="1" lang="en" sz="1800">
                <a:solidFill>
                  <a:schemeClr val="dk1"/>
                </a:solidFill>
              </a:rPr>
              <a:t>(g</a:t>
            </a:r>
            <a:r>
              <a:rPr b="1" baseline="30000" i="1" lang="en" sz="1800">
                <a:solidFill>
                  <a:schemeClr val="dk1"/>
                </a:solidFill>
              </a:rPr>
              <a:t>b</a:t>
            </a:r>
            <a:r>
              <a:rPr b="1" i="1" lang="en" sz="1800">
                <a:solidFill>
                  <a:schemeClr val="dk1"/>
                </a:solidFill>
              </a:rPr>
              <a:t> * y</a:t>
            </a:r>
            <a:r>
              <a:rPr b="1" baseline="30000" i="1" lang="en" sz="1800">
                <a:solidFill>
                  <a:schemeClr val="dk1"/>
                </a:solidFill>
              </a:rPr>
              <a:t>r1</a:t>
            </a:r>
            <a:r>
              <a:rPr b="1" i="1" lang="en" sz="1800">
                <a:solidFill>
                  <a:schemeClr val="dk1"/>
                </a:solidFill>
              </a:rPr>
              <a:t>) * (g</a:t>
            </a:r>
            <a:r>
              <a:rPr b="1" baseline="30000" i="1" lang="en" sz="1800">
                <a:solidFill>
                  <a:schemeClr val="dk1"/>
                </a:solidFill>
              </a:rPr>
              <a:t>100</a:t>
            </a:r>
            <a:r>
              <a:rPr b="1" i="1" lang="en" sz="1800">
                <a:solidFill>
                  <a:schemeClr val="dk1"/>
                </a:solidFill>
              </a:rPr>
              <a:t> * y</a:t>
            </a:r>
            <a:r>
              <a:rPr b="1" baseline="30000" i="1" lang="en" sz="1800">
                <a:solidFill>
                  <a:schemeClr val="dk1"/>
                </a:solidFill>
              </a:rPr>
              <a:t>r2</a:t>
            </a:r>
            <a:r>
              <a:rPr b="1" i="1" lang="en" sz="1800">
                <a:solidFill>
                  <a:schemeClr val="dk1"/>
                </a:solidFill>
              </a:rPr>
              <a:t>) </a:t>
            </a:r>
            <a:r>
              <a:rPr lang="en" sz="1800">
                <a:solidFill>
                  <a:schemeClr val="dk1"/>
                </a:solidFill>
              </a:rPr>
              <a:t>=</a:t>
            </a:r>
            <a:r>
              <a:rPr b="1" i="1" lang="en" sz="1800">
                <a:solidFill>
                  <a:schemeClr val="dk1"/>
                </a:solidFill>
              </a:rPr>
              <a:t> g</a:t>
            </a:r>
            <a:r>
              <a:rPr b="1" baseline="30000" i="1" lang="en" sz="1800">
                <a:solidFill>
                  <a:schemeClr val="dk1"/>
                </a:solidFill>
              </a:rPr>
              <a:t>b</a:t>
            </a:r>
            <a:r>
              <a:rPr b="1" i="1" lang="en" sz="1800">
                <a:solidFill>
                  <a:schemeClr val="dk1"/>
                </a:solidFill>
              </a:rPr>
              <a:t> * g</a:t>
            </a:r>
            <a:r>
              <a:rPr b="1" baseline="30000" i="1" lang="en" sz="1800">
                <a:solidFill>
                  <a:schemeClr val="dk1"/>
                </a:solidFill>
              </a:rPr>
              <a:t>100</a:t>
            </a:r>
            <a:r>
              <a:rPr b="1" i="1" lang="en" sz="1800">
                <a:solidFill>
                  <a:schemeClr val="dk1"/>
                </a:solidFill>
              </a:rPr>
              <a:t> * y</a:t>
            </a:r>
            <a:r>
              <a:rPr b="1" baseline="30000" i="1" lang="en" sz="1800">
                <a:solidFill>
                  <a:schemeClr val="dk1"/>
                </a:solidFill>
              </a:rPr>
              <a:t>r1</a:t>
            </a:r>
            <a:r>
              <a:rPr b="1" i="1" lang="en" sz="1800">
                <a:solidFill>
                  <a:schemeClr val="dk1"/>
                </a:solidFill>
              </a:rPr>
              <a:t> * y</a:t>
            </a:r>
            <a:r>
              <a:rPr b="1" baseline="30000" i="1" lang="en" sz="1800">
                <a:solidFill>
                  <a:schemeClr val="dk1"/>
                </a:solidFill>
              </a:rPr>
              <a:t>r2</a:t>
            </a:r>
            <a:r>
              <a:rPr lang="en" sz="1800">
                <a:solidFill>
                  <a:schemeClr val="dk1"/>
                </a:solidFill>
              </a:rPr>
              <a:t> = </a:t>
            </a:r>
            <a:r>
              <a:rPr b="1" i="1" lang="en" sz="1800">
                <a:solidFill>
                  <a:schemeClr val="dk1"/>
                </a:solidFill>
              </a:rPr>
              <a:t>g</a:t>
            </a:r>
            <a:r>
              <a:rPr b="1" baseline="30000" i="1" lang="en" sz="1800">
                <a:solidFill>
                  <a:schemeClr val="dk1"/>
                </a:solidFill>
              </a:rPr>
              <a:t>(b+100)</a:t>
            </a:r>
            <a:r>
              <a:rPr b="1" i="1" lang="en" sz="1800">
                <a:solidFill>
                  <a:schemeClr val="dk1"/>
                </a:solidFill>
              </a:rPr>
              <a:t> * y</a:t>
            </a:r>
            <a:r>
              <a:rPr b="1" baseline="30000" i="1" lang="en" sz="1800">
                <a:solidFill>
                  <a:schemeClr val="dk1"/>
                </a:solidFill>
              </a:rPr>
              <a:t>(r1+r2)</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32"/>
          <p:cNvSpPr txBox="1"/>
          <p:nvPr>
            <p:ph idx="4294967295" type="title"/>
          </p:nvPr>
        </p:nvSpPr>
        <p:spPr>
          <a:xfrm>
            <a:off x="457200" y="457200"/>
            <a:ext cx="82296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Transfer Transaction Input Values</a:t>
            </a:r>
            <a:endParaRPr/>
          </a:p>
        </p:txBody>
      </p:sp>
      <p:sp>
        <p:nvSpPr>
          <p:cNvPr id="158" name="Google Shape;158;p32"/>
          <p:cNvSpPr txBox="1"/>
          <p:nvPr>
            <p:ph idx="2" type="body"/>
          </p:nvPr>
        </p:nvSpPr>
        <p:spPr>
          <a:xfrm>
            <a:off x="457200" y="1676400"/>
            <a:ext cx="8229600" cy="3126600"/>
          </a:xfrm>
          <a:prstGeom prst="rect">
            <a:avLst/>
          </a:prstGeom>
        </p:spPr>
        <p:txBody>
          <a:bodyPr anchorCtr="0" anchor="t" bIns="0" lIns="0" spcFirstLastPara="1" rIns="0" wrap="square" tIns="0">
            <a:normAutofit fontScale="85000" lnSpcReduction="20000"/>
          </a:bodyPr>
          <a:lstStyle/>
          <a:p>
            <a:pPr indent="-325755" lvl="0" marL="457200" rtl="0" algn="l">
              <a:spcBef>
                <a:spcPts val="0"/>
              </a:spcBef>
              <a:spcAft>
                <a:spcPts val="0"/>
              </a:spcAft>
              <a:buSzPct val="100000"/>
              <a:buChar char="⬢"/>
            </a:pPr>
            <a:r>
              <a:rPr lang="en">
                <a:solidFill>
                  <a:schemeClr val="dk1"/>
                </a:solidFill>
              </a:rPr>
              <a:t>Alice public key </a:t>
            </a:r>
            <a:r>
              <a:rPr b="1" i="1" lang="en">
                <a:solidFill>
                  <a:schemeClr val="dk1"/>
                </a:solidFill>
                <a:latin typeface="Courier New"/>
                <a:ea typeface="Courier New"/>
                <a:cs typeface="Courier New"/>
                <a:sym typeface="Courier New"/>
              </a:rPr>
              <a:t>y</a:t>
            </a:r>
            <a:r>
              <a:rPr b="1" baseline="-25000" i="1" lang="en">
                <a:solidFill>
                  <a:schemeClr val="dk1"/>
                </a:solidFill>
                <a:latin typeface="Courier New"/>
                <a:ea typeface="Courier New"/>
                <a:cs typeface="Courier New"/>
                <a:sym typeface="Courier New"/>
              </a:rPr>
              <a:t>1</a:t>
            </a:r>
            <a:endParaRPr baseline="-25000">
              <a:solidFill>
                <a:schemeClr val="dk1"/>
              </a:solidFill>
              <a:latin typeface="Courier New"/>
              <a:ea typeface="Courier New"/>
              <a:cs typeface="Courier New"/>
              <a:sym typeface="Courier New"/>
            </a:endParaRPr>
          </a:p>
          <a:p>
            <a:pPr indent="-325755" lvl="0" marL="457200" rtl="0" algn="l">
              <a:spcBef>
                <a:spcPts val="1000"/>
              </a:spcBef>
              <a:spcAft>
                <a:spcPts val="0"/>
              </a:spcAft>
              <a:buSzPct val="100000"/>
              <a:buChar char="⬢"/>
            </a:pPr>
            <a:r>
              <a:rPr lang="en">
                <a:solidFill>
                  <a:schemeClr val="dk1"/>
                </a:solidFill>
              </a:rPr>
              <a:t>Bob public key </a:t>
            </a:r>
            <a:r>
              <a:rPr b="1" i="1" lang="en">
                <a:solidFill>
                  <a:schemeClr val="dk1"/>
                </a:solidFill>
                <a:latin typeface="Courier New"/>
                <a:ea typeface="Courier New"/>
                <a:cs typeface="Courier New"/>
                <a:sym typeface="Courier New"/>
              </a:rPr>
              <a:t>y</a:t>
            </a:r>
            <a:r>
              <a:rPr b="1" baseline="-25000" i="1" lang="en">
                <a:solidFill>
                  <a:schemeClr val="dk1"/>
                </a:solidFill>
                <a:latin typeface="Courier New"/>
                <a:ea typeface="Courier New"/>
                <a:cs typeface="Courier New"/>
                <a:sym typeface="Courier New"/>
              </a:rPr>
              <a:t>2</a:t>
            </a:r>
            <a:endParaRPr baseline="-25000">
              <a:solidFill>
                <a:schemeClr val="dk1"/>
              </a:solidFill>
              <a:latin typeface="Courier New"/>
              <a:ea typeface="Courier New"/>
              <a:cs typeface="Courier New"/>
              <a:sym typeface="Courier New"/>
            </a:endParaRPr>
          </a:p>
          <a:p>
            <a:pPr indent="-325755" lvl="0" marL="457200" rtl="0" algn="l">
              <a:spcBef>
                <a:spcPts val="1000"/>
              </a:spcBef>
              <a:spcAft>
                <a:spcPts val="0"/>
              </a:spcAft>
              <a:buSzPct val="100000"/>
              <a:buChar char="⬢"/>
            </a:pPr>
            <a:r>
              <a:rPr lang="en">
                <a:solidFill>
                  <a:schemeClr val="dk1"/>
                </a:solidFill>
              </a:rPr>
              <a:t>Transfer value </a:t>
            </a:r>
            <a:r>
              <a:rPr b="1" lang="en">
                <a:solidFill>
                  <a:schemeClr val="dk1"/>
                </a:solidFill>
                <a:latin typeface="Courier New"/>
                <a:ea typeface="Courier New"/>
                <a:cs typeface="Courier New"/>
                <a:sym typeface="Courier New"/>
              </a:rPr>
              <a:t>v</a:t>
            </a:r>
            <a:endParaRPr b="1">
              <a:solidFill>
                <a:schemeClr val="dk1"/>
              </a:solidFill>
              <a:latin typeface="Courier New"/>
              <a:ea typeface="Courier New"/>
              <a:cs typeface="Courier New"/>
              <a:sym typeface="Courier New"/>
            </a:endParaRPr>
          </a:p>
          <a:p>
            <a:pPr indent="-325755" lvl="0" marL="457200" rtl="0" algn="l">
              <a:spcBef>
                <a:spcPts val="1000"/>
              </a:spcBef>
              <a:spcAft>
                <a:spcPts val="0"/>
              </a:spcAft>
              <a:buSzPct val="100000"/>
              <a:buFont typeface="Courier New"/>
              <a:buChar char="⬢"/>
            </a:pPr>
            <a:r>
              <a:rPr lang="en">
                <a:solidFill>
                  <a:schemeClr val="dk1"/>
                </a:solidFill>
                <a:latin typeface="Courier New"/>
                <a:ea typeface="Courier New"/>
                <a:cs typeface="Courier New"/>
                <a:sym typeface="Courier New"/>
              </a:rPr>
              <a:t>transfer(</a:t>
            </a:r>
            <a:endParaRPr>
              <a:solidFill>
                <a:schemeClr val="dk1"/>
              </a:solidFill>
              <a:latin typeface="Courier New"/>
              <a:ea typeface="Courier New"/>
              <a:cs typeface="Courier New"/>
              <a:sym typeface="Courier New"/>
            </a:endParaRPr>
          </a:p>
          <a:p>
            <a:pPr indent="457200" lvl="0" marL="457200" rtl="0" algn="l">
              <a:spcBef>
                <a:spcPts val="1000"/>
              </a:spcBef>
              <a:spcAft>
                <a:spcPts val="0"/>
              </a:spcAft>
              <a:buNone/>
            </a:pPr>
            <a:r>
              <a:rPr b="1" i="1" lang="en">
                <a:solidFill>
                  <a:schemeClr val="dk1"/>
                </a:solidFill>
                <a:latin typeface="Courier New"/>
                <a:ea typeface="Courier New"/>
                <a:cs typeface="Courier New"/>
                <a:sym typeface="Courier New"/>
              </a:rPr>
              <a:t>g</a:t>
            </a:r>
            <a:r>
              <a:rPr b="1" baseline="30000" i="1" lang="en">
                <a:solidFill>
                  <a:schemeClr val="dk1"/>
                </a:solidFill>
                <a:latin typeface="Courier New"/>
                <a:ea typeface="Courier New"/>
                <a:cs typeface="Courier New"/>
                <a:sym typeface="Courier New"/>
              </a:rPr>
              <a:t>(-v)</a:t>
            </a:r>
            <a:r>
              <a:rPr b="1" i="1" lang="en">
                <a:solidFill>
                  <a:schemeClr val="dk1"/>
                </a:solidFill>
                <a:latin typeface="Courier New"/>
                <a:ea typeface="Courier New"/>
                <a:cs typeface="Courier New"/>
                <a:sym typeface="Courier New"/>
              </a:rPr>
              <a:t> * y</a:t>
            </a:r>
            <a:r>
              <a:rPr b="1" baseline="-25000" i="1" lang="en">
                <a:solidFill>
                  <a:schemeClr val="dk1"/>
                </a:solidFill>
                <a:latin typeface="Courier New"/>
                <a:ea typeface="Courier New"/>
                <a:cs typeface="Courier New"/>
                <a:sym typeface="Courier New"/>
              </a:rPr>
              <a:t>1</a:t>
            </a:r>
            <a:r>
              <a:rPr b="1" baseline="30000" i="1" lang="en">
                <a:solidFill>
                  <a:schemeClr val="dk1"/>
                </a:solidFill>
                <a:latin typeface="Courier New"/>
                <a:ea typeface="Courier New"/>
                <a:cs typeface="Courier New"/>
                <a:sym typeface="Courier New"/>
              </a:rPr>
              <a:t>r</a:t>
            </a:r>
            <a:r>
              <a:rPr b="1" lang="en">
                <a:solidFill>
                  <a:schemeClr val="dk1"/>
                </a:solidFill>
                <a:latin typeface="Courier New"/>
                <a:ea typeface="Courier New"/>
                <a:cs typeface="Courier New"/>
                <a:sym typeface="Courier New"/>
              </a:rPr>
              <a:t>, </a:t>
            </a:r>
            <a:endParaRPr b="1">
              <a:solidFill>
                <a:schemeClr val="dk1"/>
              </a:solidFill>
              <a:latin typeface="Courier New"/>
              <a:ea typeface="Courier New"/>
              <a:cs typeface="Courier New"/>
              <a:sym typeface="Courier New"/>
            </a:endParaRPr>
          </a:p>
          <a:p>
            <a:pPr indent="457200" lvl="0" marL="457200" rtl="0" algn="l">
              <a:spcBef>
                <a:spcPts val="1000"/>
              </a:spcBef>
              <a:spcAft>
                <a:spcPts val="0"/>
              </a:spcAft>
              <a:buNone/>
            </a:pPr>
            <a:r>
              <a:rPr b="1" i="1" lang="en">
                <a:solidFill>
                  <a:schemeClr val="dk1"/>
                </a:solidFill>
                <a:latin typeface="Courier New"/>
                <a:ea typeface="Courier New"/>
                <a:cs typeface="Courier New"/>
                <a:sym typeface="Courier New"/>
              </a:rPr>
              <a:t>g</a:t>
            </a:r>
            <a:r>
              <a:rPr b="1" baseline="30000" i="1" lang="en">
                <a:solidFill>
                  <a:schemeClr val="dk1"/>
                </a:solidFill>
                <a:latin typeface="Courier New"/>
                <a:ea typeface="Courier New"/>
                <a:cs typeface="Courier New"/>
                <a:sym typeface="Courier New"/>
              </a:rPr>
              <a:t>(v)</a:t>
            </a:r>
            <a:r>
              <a:rPr b="1" i="1" lang="en">
                <a:solidFill>
                  <a:schemeClr val="dk1"/>
                </a:solidFill>
                <a:latin typeface="Courier New"/>
                <a:ea typeface="Courier New"/>
                <a:cs typeface="Courier New"/>
                <a:sym typeface="Courier New"/>
              </a:rPr>
              <a:t> * y</a:t>
            </a:r>
            <a:r>
              <a:rPr b="1" baseline="-25000" i="1" lang="en">
                <a:solidFill>
                  <a:schemeClr val="dk1"/>
                </a:solidFill>
                <a:latin typeface="Courier New"/>
                <a:ea typeface="Courier New"/>
                <a:cs typeface="Courier New"/>
                <a:sym typeface="Courier New"/>
              </a:rPr>
              <a:t>2</a:t>
            </a:r>
            <a:r>
              <a:rPr b="1" baseline="30000" i="1" lang="en">
                <a:solidFill>
                  <a:schemeClr val="dk1"/>
                </a:solidFill>
                <a:latin typeface="Courier New"/>
                <a:ea typeface="Courier New"/>
                <a:cs typeface="Courier New"/>
                <a:sym typeface="Courier New"/>
              </a:rPr>
              <a:t>r</a:t>
            </a:r>
            <a:r>
              <a:rPr b="1" lang="en">
                <a:solidFill>
                  <a:schemeClr val="dk1"/>
                </a:solidFill>
                <a:latin typeface="Courier New"/>
                <a:ea typeface="Courier New"/>
                <a:cs typeface="Courier New"/>
                <a:sym typeface="Courier New"/>
              </a:rPr>
              <a:t>, </a:t>
            </a:r>
            <a:endParaRPr b="1">
              <a:solidFill>
                <a:schemeClr val="dk1"/>
              </a:solidFill>
              <a:latin typeface="Courier New"/>
              <a:ea typeface="Courier New"/>
              <a:cs typeface="Courier New"/>
              <a:sym typeface="Courier New"/>
            </a:endParaRPr>
          </a:p>
          <a:p>
            <a:pPr indent="457200" lvl="0" marL="457200" rtl="0" algn="l">
              <a:spcBef>
                <a:spcPts val="1000"/>
              </a:spcBef>
              <a:spcAft>
                <a:spcPts val="0"/>
              </a:spcAft>
              <a:buNone/>
            </a:pPr>
            <a:r>
              <a:rPr b="1" i="1" lang="en">
                <a:solidFill>
                  <a:schemeClr val="dk1"/>
                </a:solidFill>
                <a:latin typeface="Courier New"/>
                <a:ea typeface="Courier New"/>
                <a:cs typeface="Courier New"/>
                <a:sym typeface="Courier New"/>
              </a:rPr>
              <a:t>y</a:t>
            </a:r>
            <a:r>
              <a:rPr b="1" baseline="-25000" i="1" lang="en">
                <a:solidFill>
                  <a:schemeClr val="dk1"/>
                </a:solidFill>
                <a:latin typeface="Courier New"/>
                <a:ea typeface="Courier New"/>
                <a:cs typeface="Courier New"/>
                <a:sym typeface="Courier New"/>
              </a:rPr>
              <a:t>1 </a:t>
            </a:r>
            <a:r>
              <a:rPr b="1" lang="en">
                <a:solidFill>
                  <a:schemeClr val="dk1"/>
                </a:solidFill>
                <a:latin typeface="Courier New"/>
                <a:ea typeface="Courier New"/>
                <a:cs typeface="Courier New"/>
                <a:sym typeface="Courier New"/>
              </a:rPr>
              <a:t>, </a:t>
            </a:r>
            <a:endParaRPr b="1">
              <a:solidFill>
                <a:schemeClr val="dk1"/>
              </a:solidFill>
              <a:latin typeface="Courier New"/>
              <a:ea typeface="Courier New"/>
              <a:cs typeface="Courier New"/>
              <a:sym typeface="Courier New"/>
            </a:endParaRPr>
          </a:p>
          <a:p>
            <a:pPr indent="457200" lvl="0" marL="457200" rtl="0" algn="l">
              <a:spcBef>
                <a:spcPts val="1000"/>
              </a:spcBef>
              <a:spcAft>
                <a:spcPts val="0"/>
              </a:spcAft>
              <a:buNone/>
            </a:pPr>
            <a:r>
              <a:rPr b="1" i="1" lang="en">
                <a:solidFill>
                  <a:schemeClr val="dk1"/>
                </a:solidFill>
                <a:latin typeface="Courier New"/>
                <a:ea typeface="Courier New"/>
                <a:cs typeface="Courier New"/>
                <a:sym typeface="Courier New"/>
              </a:rPr>
              <a:t>y</a:t>
            </a:r>
            <a:r>
              <a:rPr b="1" baseline="-25000" i="1" lang="en">
                <a:solidFill>
                  <a:schemeClr val="dk1"/>
                </a:solidFill>
                <a:latin typeface="Courier New"/>
                <a:ea typeface="Courier New"/>
                <a:cs typeface="Courier New"/>
                <a:sym typeface="Courier New"/>
              </a:rPr>
              <a:t>2</a:t>
            </a:r>
            <a:r>
              <a:rPr b="1" lang="en">
                <a:solidFill>
                  <a:schemeClr val="dk1"/>
                </a:solidFill>
                <a:latin typeface="Courier New"/>
                <a:ea typeface="Courier New"/>
                <a:cs typeface="Courier New"/>
                <a:sym typeface="Courier New"/>
              </a:rPr>
              <a:t>, </a:t>
            </a:r>
            <a:endParaRPr b="1">
              <a:solidFill>
                <a:schemeClr val="dk1"/>
              </a:solidFill>
              <a:latin typeface="Courier New"/>
              <a:ea typeface="Courier New"/>
              <a:cs typeface="Courier New"/>
              <a:sym typeface="Courier New"/>
            </a:endParaRPr>
          </a:p>
          <a:p>
            <a:pPr indent="457200" lvl="0" marL="457200" rtl="0" algn="l">
              <a:spcBef>
                <a:spcPts val="1000"/>
              </a:spcBef>
              <a:spcAft>
                <a:spcPts val="1000"/>
              </a:spcAft>
              <a:buNone/>
            </a:pPr>
            <a:r>
              <a:rPr b="1" i="1" lang="en">
                <a:solidFill>
                  <a:schemeClr val="dk1"/>
                </a:solidFill>
                <a:latin typeface="Courier New"/>
                <a:ea typeface="Courier New"/>
                <a:cs typeface="Courier New"/>
                <a:sym typeface="Courier New"/>
              </a:rPr>
              <a:t>r</a:t>
            </a:r>
            <a:r>
              <a:rPr lang="en">
                <a:solidFill>
                  <a:schemeClr val="dk1"/>
                </a:solidFill>
                <a:latin typeface="Courier New"/>
                <a:ea typeface="Courier New"/>
                <a:cs typeface="Courier New"/>
                <a:sym typeface="Courier New"/>
              </a:rPr>
              <a:t>)</a:t>
            </a:r>
            <a:endParaRPr>
              <a:solidFill>
                <a:schemeClr val="dk1"/>
              </a:solidFill>
              <a:latin typeface="Courier New"/>
              <a:ea typeface="Courier New"/>
              <a:cs typeface="Courier New"/>
              <a:sym typeface="Courier New"/>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3"/>
          <p:cNvSpPr txBox="1"/>
          <p:nvPr>
            <p:ph idx="4294967295" type="title"/>
          </p:nvPr>
        </p:nvSpPr>
        <p:spPr>
          <a:xfrm>
            <a:off x="457200" y="457200"/>
            <a:ext cx="82296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Verify Integrity Of The Inputs</a:t>
            </a:r>
            <a:endParaRPr/>
          </a:p>
        </p:txBody>
      </p:sp>
      <p:sp>
        <p:nvSpPr>
          <p:cNvPr id="164" name="Google Shape;164;p33"/>
          <p:cNvSpPr txBox="1"/>
          <p:nvPr>
            <p:ph idx="2" type="body"/>
          </p:nvPr>
        </p:nvSpPr>
        <p:spPr>
          <a:xfrm>
            <a:off x="457200" y="1676400"/>
            <a:ext cx="8229600" cy="31266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a:solidFill>
                  <a:schemeClr val="dk1"/>
                </a:solidFill>
              </a:rPr>
              <a:t>If the “-v” and “v” exponents in the transfer input values are not legitimate values, meaning they break mass conservation, the smart contract won’t be able to tell</a:t>
            </a:r>
            <a:endParaRPr baseline="-25000">
              <a:solidFill>
                <a:schemeClr val="dk1"/>
              </a:solidFill>
            </a:endParaRPr>
          </a:p>
          <a:p>
            <a:pPr indent="-342900" lvl="0" marL="457200" rtl="0" algn="l">
              <a:spcBef>
                <a:spcPts val="1000"/>
              </a:spcBef>
              <a:spcAft>
                <a:spcPts val="1000"/>
              </a:spcAft>
              <a:buSzPts val="1800"/>
              <a:buChar char="⬢"/>
            </a:pPr>
            <a:r>
              <a:rPr lang="en">
                <a:solidFill>
                  <a:schemeClr val="dk1"/>
                </a:solidFill>
              </a:rPr>
              <a:t>We use the zero knowledge proof to demonstrate that the encrypted values represent correct transfer values for the sender and the receiver: they add up to zero, aka mass conservation is obeyed</a:t>
            </a:r>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4"/>
          <p:cNvSpPr txBox="1"/>
          <p:nvPr>
            <p:ph idx="4294967295" type="title"/>
          </p:nvPr>
        </p:nvSpPr>
        <p:spPr>
          <a:xfrm>
            <a:off x="457200" y="457200"/>
            <a:ext cx="82296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Anonymity</a:t>
            </a:r>
            <a:endParaRPr/>
          </a:p>
        </p:txBody>
      </p:sp>
      <p:sp>
        <p:nvSpPr>
          <p:cNvPr id="170" name="Google Shape;170;p34"/>
          <p:cNvSpPr txBox="1"/>
          <p:nvPr>
            <p:ph idx="2" type="body"/>
          </p:nvPr>
        </p:nvSpPr>
        <p:spPr>
          <a:xfrm>
            <a:off x="457200" y="1676400"/>
            <a:ext cx="8229600" cy="31266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a:solidFill>
                  <a:schemeClr val="dk1"/>
                </a:solidFill>
              </a:rPr>
              <a:t>Anonymity is achieved by using “decoys”, which are random accounts where the “transfer value” is set to zero</a:t>
            </a:r>
            <a:endParaRPr baseline="-25000">
              <a:solidFill>
                <a:schemeClr val="dk1"/>
              </a:solidFill>
            </a:endParaRPr>
          </a:p>
          <a:p>
            <a:pPr indent="-342900" lvl="0" marL="457200" rtl="0" algn="l">
              <a:spcBef>
                <a:spcPts val="1000"/>
              </a:spcBef>
              <a:spcAft>
                <a:spcPts val="0"/>
              </a:spcAft>
              <a:buSzPts val="1800"/>
              <a:buChar char="⬢"/>
            </a:pPr>
            <a:r>
              <a:rPr lang="en">
                <a:solidFill>
                  <a:schemeClr val="dk1"/>
                </a:solidFill>
              </a:rPr>
              <a:t>No one can tell that they are decoys because only the secret key holder can decrypt the value, therefore no one knows they are encrypted zeros except for the account holder</a:t>
            </a:r>
            <a:endParaRPr b="1">
              <a:solidFill>
                <a:schemeClr val="dk1"/>
              </a:solidFill>
              <a:latin typeface="Courier New"/>
              <a:ea typeface="Courier New"/>
              <a:cs typeface="Courier New"/>
              <a:sym typeface="Courier New"/>
            </a:endParaRPr>
          </a:p>
          <a:p>
            <a:pPr indent="-342900" lvl="0" marL="457200" rtl="0" algn="l">
              <a:spcBef>
                <a:spcPts val="1000"/>
              </a:spcBef>
              <a:spcAft>
                <a:spcPts val="0"/>
              </a:spcAft>
              <a:buClr>
                <a:schemeClr val="accent1"/>
              </a:buClr>
              <a:buSzPts val="1800"/>
              <a:buFont typeface="Courier New"/>
              <a:buChar char="⬢"/>
            </a:pPr>
            <a:r>
              <a:rPr lang="en">
                <a:solidFill>
                  <a:schemeClr val="dk1"/>
                </a:solidFill>
                <a:latin typeface="Courier New"/>
                <a:ea typeface="Courier New"/>
                <a:cs typeface="Courier New"/>
                <a:sym typeface="Courier New"/>
              </a:rPr>
              <a:t>transfer(</a:t>
            </a:r>
            <a:endParaRPr>
              <a:solidFill>
                <a:schemeClr val="dk1"/>
              </a:solidFill>
              <a:latin typeface="Courier New"/>
              <a:ea typeface="Courier New"/>
              <a:cs typeface="Courier New"/>
              <a:sym typeface="Courier New"/>
            </a:endParaRPr>
          </a:p>
          <a:p>
            <a:pPr indent="457200" lvl="0" marL="457200" rtl="0" algn="l">
              <a:spcBef>
                <a:spcPts val="1000"/>
              </a:spcBef>
              <a:spcAft>
                <a:spcPts val="0"/>
              </a:spcAft>
              <a:buNone/>
            </a:pPr>
            <a:r>
              <a:rPr b="1" i="1" lang="en">
                <a:solidFill>
                  <a:schemeClr val="dk1"/>
                </a:solidFill>
                <a:latin typeface="Courier New"/>
                <a:ea typeface="Courier New"/>
                <a:cs typeface="Courier New"/>
                <a:sym typeface="Courier New"/>
              </a:rPr>
              <a:t>[</a:t>
            </a:r>
            <a:r>
              <a:rPr b="1" i="1" lang="en">
                <a:solidFill>
                  <a:schemeClr val="accent3"/>
                </a:solidFill>
                <a:latin typeface="Courier New"/>
                <a:ea typeface="Courier New"/>
                <a:cs typeface="Courier New"/>
                <a:sym typeface="Courier New"/>
              </a:rPr>
              <a:t>g</a:t>
            </a:r>
            <a:r>
              <a:rPr b="1" baseline="30000" i="1" lang="en">
                <a:solidFill>
                  <a:schemeClr val="accent3"/>
                </a:solidFill>
                <a:latin typeface="Courier New"/>
                <a:ea typeface="Courier New"/>
                <a:cs typeface="Courier New"/>
                <a:sym typeface="Courier New"/>
              </a:rPr>
              <a:t>0</a:t>
            </a:r>
            <a:r>
              <a:rPr b="1" i="1" lang="en">
                <a:solidFill>
                  <a:schemeClr val="accent3"/>
                </a:solidFill>
                <a:latin typeface="Courier New"/>
                <a:ea typeface="Courier New"/>
                <a:cs typeface="Courier New"/>
                <a:sym typeface="Courier New"/>
              </a:rPr>
              <a:t>*y</a:t>
            </a:r>
            <a:r>
              <a:rPr b="1" baseline="-25000" i="1" lang="en">
                <a:solidFill>
                  <a:schemeClr val="accent3"/>
                </a:solidFill>
                <a:latin typeface="Courier New"/>
                <a:ea typeface="Courier New"/>
                <a:cs typeface="Courier New"/>
                <a:sym typeface="Courier New"/>
              </a:rPr>
              <a:t>a</a:t>
            </a:r>
            <a:r>
              <a:rPr b="1" baseline="30000" i="1" lang="en">
                <a:solidFill>
                  <a:schemeClr val="accent3"/>
                </a:solidFill>
                <a:latin typeface="Courier New"/>
                <a:ea typeface="Courier New"/>
                <a:cs typeface="Courier New"/>
                <a:sym typeface="Courier New"/>
              </a:rPr>
              <a:t>r</a:t>
            </a:r>
            <a:r>
              <a:rPr b="1" lang="en">
                <a:solidFill>
                  <a:schemeClr val="dk1"/>
                </a:solidFill>
                <a:latin typeface="Courier New"/>
                <a:ea typeface="Courier New"/>
                <a:cs typeface="Courier New"/>
                <a:sym typeface="Courier New"/>
              </a:rPr>
              <a:t>, </a:t>
            </a:r>
            <a:r>
              <a:rPr b="1" i="1" lang="en">
                <a:solidFill>
                  <a:schemeClr val="dk1"/>
                </a:solidFill>
                <a:latin typeface="Courier New"/>
                <a:ea typeface="Courier New"/>
                <a:cs typeface="Courier New"/>
                <a:sym typeface="Courier New"/>
              </a:rPr>
              <a:t>g</a:t>
            </a:r>
            <a:r>
              <a:rPr b="1" baseline="30000" i="1" lang="en">
                <a:solidFill>
                  <a:schemeClr val="dk1"/>
                </a:solidFill>
                <a:latin typeface="Courier New"/>
                <a:ea typeface="Courier New"/>
                <a:cs typeface="Courier New"/>
                <a:sym typeface="Courier New"/>
              </a:rPr>
              <a:t>(-v)</a:t>
            </a:r>
            <a:r>
              <a:rPr b="1" i="1" lang="en">
                <a:solidFill>
                  <a:schemeClr val="dk1"/>
                </a:solidFill>
                <a:latin typeface="Courier New"/>
                <a:ea typeface="Courier New"/>
                <a:cs typeface="Courier New"/>
                <a:sym typeface="Courier New"/>
              </a:rPr>
              <a:t>*y</a:t>
            </a:r>
            <a:r>
              <a:rPr b="1" baseline="-25000" i="1" lang="en">
                <a:solidFill>
                  <a:schemeClr val="dk1"/>
                </a:solidFill>
                <a:latin typeface="Courier New"/>
                <a:ea typeface="Courier New"/>
                <a:cs typeface="Courier New"/>
                <a:sym typeface="Courier New"/>
              </a:rPr>
              <a:t>1</a:t>
            </a:r>
            <a:r>
              <a:rPr b="1" baseline="30000" i="1" lang="en">
                <a:solidFill>
                  <a:schemeClr val="dk1"/>
                </a:solidFill>
                <a:latin typeface="Courier New"/>
                <a:ea typeface="Courier New"/>
                <a:cs typeface="Courier New"/>
                <a:sym typeface="Courier New"/>
              </a:rPr>
              <a:t>r</a:t>
            </a:r>
            <a:r>
              <a:rPr b="1" lang="en">
                <a:solidFill>
                  <a:schemeClr val="dk1"/>
                </a:solidFill>
                <a:latin typeface="Courier New"/>
                <a:ea typeface="Courier New"/>
                <a:cs typeface="Courier New"/>
                <a:sym typeface="Courier New"/>
              </a:rPr>
              <a:t>, </a:t>
            </a:r>
            <a:r>
              <a:rPr b="1" i="1" lang="en">
                <a:solidFill>
                  <a:schemeClr val="accent3"/>
                </a:solidFill>
                <a:latin typeface="Courier New"/>
                <a:ea typeface="Courier New"/>
                <a:cs typeface="Courier New"/>
                <a:sym typeface="Courier New"/>
              </a:rPr>
              <a:t>g</a:t>
            </a:r>
            <a:r>
              <a:rPr b="1" baseline="30000" i="1" lang="en">
                <a:solidFill>
                  <a:schemeClr val="accent3"/>
                </a:solidFill>
                <a:latin typeface="Courier New"/>
                <a:ea typeface="Courier New"/>
                <a:cs typeface="Courier New"/>
                <a:sym typeface="Courier New"/>
              </a:rPr>
              <a:t>0</a:t>
            </a:r>
            <a:r>
              <a:rPr b="1" i="1" lang="en">
                <a:solidFill>
                  <a:schemeClr val="accent3"/>
                </a:solidFill>
                <a:latin typeface="Courier New"/>
                <a:ea typeface="Courier New"/>
                <a:cs typeface="Courier New"/>
                <a:sym typeface="Courier New"/>
              </a:rPr>
              <a:t>*y</a:t>
            </a:r>
            <a:r>
              <a:rPr b="1" baseline="-25000" i="1" lang="en">
                <a:solidFill>
                  <a:schemeClr val="accent3"/>
                </a:solidFill>
                <a:latin typeface="Courier New"/>
                <a:ea typeface="Courier New"/>
                <a:cs typeface="Courier New"/>
                <a:sym typeface="Courier New"/>
              </a:rPr>
              <a:t>b</a:t>
            </a:r>
            <a:r>
              <a:rPr b="1" baseline="30000" i="1" lang="en">
                <a:solidFill>
                  <a:schemeClr val="accent3"/>
                </a:solidFill>
                <a:latin typeface="Courier New"/>
                <a:ea typeface="Courier New"/>
                <a:cs typeface="Courier New"/>
                <a:sym typeface="Courier New"/>
              </a:rPr>
              <a:t>r</a:t>
            </a:r>
            <a:r>
              <a:rPr b="1" lang="en">
                <a:solidFill>
                  <a:schemeClr val="dk1"/>
                </a:solidFill>
                <a:latin typeface="Courier New"/>
                <a:ea typeface="Courier New"/>
                <a:cs typeface="Courier New"/>
                <a:sym typeface="Courier New"/>
              </a:rPr>
              <a:t>, </a:t>
            </a:r>
            <a:r>
              <a:rPr b="1" i="1" lang="en">
                <a:solidFill>
                  <a:schemeClr val="dk1"/>
                </a:solidFill>
                <a:latin typeface="Courier New"/>
                <a:ea typeface="Courier New"/>
                <a:cs typeface="Courier New"/>
                <a:sym typeface="Courier New"/>
              </a:rPr>
              <a:t>g</a:t>
            </a:r>
            <a:r>
              <a:rPr b="1" baseline="30000" i="1" lang="en">
                <a:solidFill>
                  <a:schemeClr val="dk1"/>
                </a:solidFill>
                <a:latin typeface="Courier New"/>
                <a:ea typeface="Courier New"/>
                <a:cs typeface="Courier New"/>
                <a:sym typeface="Courier New"/>
              </a:rPr>
              <a:t>(v)</a:t>
            </a:r>
            <a:r>
              <a:rPr b="1" i="1" lang="en">
                <a:solidFill>
                  <a:schemeClr val="dk1"/>
                </a:solidFill>
                <a:latin typeface="Courier New"/>
                <a:ea typeface="Courier New"/>
                <a:cs typeface="Courier New"/>
                <a:sym typeface="Courier New"/>
              </a:rPr>
              <a:t>*y</a:t>
            </a:r>
            <a:r>
              <a:rPr b="1" baseline="-25000" i="1" lang="en">
                <a:solidFill>
                  <a:schemeClr val="dk1"/>
                </a:solidFill>
                <a:latin typeface="Courier New"/>
                <a:ea typeface="Courier New"/>
                <a:cs typeface="Courier New"/>
                <a:sym typeface="Courier New"/>
              </a:rPr>
              <a:t>2</a:t>
            </a:r>
            <a:r>
              <a:rPr b="1" baseline="30000" i="1" lang="en">
                <a:solidFill>
                  <a:schemeClr val="dk1"/>
                </a:solidFill>
                <a:latin typeface="Courier New"/>
                <a:ea typeface="Courier New"/>
                <a:cs typeface="Courier New"/>
                <a:sym typeface="Courier New"/>
              </a:rPr>
              <a:t>r</a:t>
            </a:r>
            <a:r>
              <a:rPr b="1" i="1" lang="en">
                <a:solidFill>
                  <a:schemeClr val="dk1"/>
                </a:solidFill>
                <a:latin typeface="Courier New"/>
                <a:ea typeface="Courier New"/>
                <a:cs typeface="Courier New"/>
                <a:sym typeface="Courier New"/>
              </a:rPr>
              <a:t>]</a:t>
            </a:r>
            <a:r>
              <a:rPr b="1" lang="en">
                <a:solidFill>
                  <a:schemeClr val="dk1"/>
                </a:solidFill>
                <a:latin typeface="Courier New"/>
                <a:ea typeface="Courier New"/>
                <a:cs typeface="Courier New"/>
                <a:sym typeface="Courier New"/>
              </a:rPr>
              <a:t>, </a:t>
            </a:r>
            <a:endParaRPr b="1">
              <a:solidFill>
                <a:schemeClr val="dk1"/>
              </a:solidFill>
              <a:latin typeface="Courier New"/>
              <a:ea typeface="Courier New"/>
              <a:cs typeface="Courier New"/>
              <a:sym typeface="Courier New"/>
            </a:endParaRPr>
          </a:p>
          <a:p>
            <a:pPr indent="457200" lvl="0" marL="457200" rtl="0" algn="l">
              <a:spcBef>
                <a:spcPts val="1000"/>
              </a:spcBef>
              <a:spcAft>
                <a:spcPts val="0"/>
              </a:spcAft>
              <a:buNone/>
            </a:pPr>
            <a:r>
              <a:rPr b="1" i="1" lang="en">
                <a:solidFill>
                  <a:schemeClr val="dk1"/>
                </a:solidFill>
                <a:latin typeface="Courier New"/>
                <a:ea typeface="Courier New"/>
                <a:cs typeface="Courier New"/>
                <a:sym typeface="Courier New"/>
              </a:rPr>
              <a:t>[</a:t>
            </a:r>
            <a:r>
              <a:rPr b="1" i="1" lang="en">
                <a:solidFill>
                  <a:schemeClr val="accent3"/>
                </a:solidFill>
                <a:latin typeface="Courier New"/>
                <a:ea typeface="Courier New"/>
                <a:cs typeface="Courier New"/>
                <a:sym typeface="Courier New"/>
              </a:rPr>
              <a:t>y</a:t>
            </a:r>
            <a:r>
              <a:rPr b="1" baseline="-25000" i="1" lang="en">
                <a:solidFill>
                  <a:schemeClr val="accent3"/>
                </a:solidFill>
                <a:latin typeface="Courier New"/>
                <a:ea typeface="Courier New"/>
                <a:cs typeface="Courier New"/>
                <a:sym typeface="Courier New"/>
              </a:rPr>
              <a:t>a</a:t>
            </a:r>
            <a:r>
              <a:rPr b="1" baseline="-25000" i="1" lang="en">
                <a:solidFill>
                  <a:schemeClr val="dk1"/>
                </a:solidFill>
                <a:latin typeface="Courier New"/>
                <a:ea typeface="Courier New"/>
                <a:cs typeface="Courier New"/>
                <a:sym typeface="Courier New"/>
              </a:rPr>
              <a:t> </a:t>
            </a:r>
            <a:r>
              <a:rPr b="1" lang="en">
                <a:solidFill>
                  <a:schemeClr val="dk1"/>
                </a:solidFill>
                <a:latin typeface="Courier New"/>
                <a:ea typeface="Courier New"/>
                <a:cs typeface="Courier New"/>
                <a:sym typeface="Courier New"/>
              </a:rPr>
              <a:t>, </a:t>
            </a:r>
            <a:r>
              <a:rPr b="1" i="1" lang="en">
                <a:solidFill>
                  <a:schemeClr val="dk1"/>
                </a:solidFill>
                <a:latin typeface="Courier New"/>
                <a:ea typeface="Courier New"/>
                <a:cs typeface="Courier New"/>
                <a:sym typeface="Courier New"/>
              </a:rPr>
              <a:t>y</a:t>
            </a:r>
            <a:r>
              <a:rPr b="1" baseline="-25000" i="1" lang="en">
                <a:solidFill>
                  <a:schemeClr val="dk1"/>
                </a:solidFill>
                <a:latin typeface="Courier New"/>
                <a:ea typeface="Courier New"/>
                <a:cs typeface="Courier New"/>
                <a:sym typeface="Courier New"/>
              </a:rPr>
              <a:t>1, </a:t>
            </a:r>
            <a:r>
              <a:rPr b="1" i="1" lang="en">
                <a:solidFill>
                  <a:schemeClr val="accent3"/>
                </a:solidFill>
                <a:latin typeface="Courier New"/>
                <a:ea typeface="Courier New"/>
                <a:cs typeface="Courier New"/>
                <a:sym typeface="Courier New"/>
              </a:rPr>
              <a:t>y</a:t>
            </a:r>
            <a:r>
              <a:rPr b="1" baseline="-25000" i="1" lang="en">
                <a:solidFill>
                  <a:schemeClr val="accent3"/>
                </a:solidFill>
                <a:latin typeface="Courier New"/>
                <a:ea typeface="Courier New"/>
                <a:cs typeface="Courier New"/>
                <a:sym typeface="Courier New"/>
              </a:rPr>
              <a:t>b</a:t>
            </a:r>
            <a:r>
              <a:rPr b="1" baseline="-25000" i="1" lang="en">
                <a:solidFill>
                  <a:schemeClr val="dk1"/>
                </a:solidFill>
                <a:latin typeface="Courier New"/>
                <a:ea typeface="Courier New"/>
                <a:cs typeface="Courier New"/>
                <a:sym typeface="Courier New"/>
              </a:rPr>
              <a:t> </a:t>
            </a:r>
            <a:r>
              <a:rPr b="1" lang="en">
                <a:solidFill>
                  <a:schemeClr val="dk1"/>
                </a:solidFill>
                <a:latin typeface="Courier New"/>
                <a:ea typeface="Courier New"/>
                <a:cs typeface="Courier New"/>
                <a:sym typeface="Courier New"/>
              </a:rPr>
              <a:t>, </a:t>
            </a:r>
            <a:r>
              <a:rPr b="1" i="1" lang="en">
                <a:solidFill>
                  <a:schemeClr val="dk1"/>
                </a:solidFill>
                <a:latin typeface="Courier New"/>
                <a:ea typeface="Courier New"/>
                <a:cs typeface="Courier New"/>
                <a:sym typeface="Courier New"/>
              </a:rPr>
              <a:t>y</a:t>
            </a:r>
            <a:r>
              <a:rPr b="1" baseline="-25000" i="1" lang="en">
                <a:solidFill>
                  <a:schemeClr val="dk1"/>
                </a:solidFill>
                <a:latin typeface="Courier New"/>
                <a:ea typeface="Courier New"/>
                <a:cs typeface="Courier New"/>
                <a:sym typeface="Courier New"/>
              </a:rPr>
              <a:t>2</a:t>
            </a:r>
            <a:r>
              <a:rPr b="1" i="1" lang="en">
                <a:solidFill>
                  <a:schemeClr val="dk1"/>
                </a:solidFill>
                <a:latin typeface="Courier New"/>
                <a:ea typeface="Courier New"/>
                <a:cs typeface="Courier New"/>
                <a:sym typeface="Courier New"/>
              </a:rPr>
              <a:t>]</a:t>
            </a:r>
            <a:r>
              <a:rPr b="1" lang="en">
                <a:solidFill>
                  <a:schemeClr val="dk1"/>
                </a:solidFill>
                <a:latin typeface="Courier New"/>
                <a:ea typeface="Courier New"/>
                <a:cs typeface="Courier New"/>
                <a:sym typeface="Courier New"/>
              </a:rPr>
              <a:t>, </a:t>
            </a:r>
            <a:endParaRPr b="1">
              <a:solidFill>
                <a:schemeClr val="dk1"/>
              </a:solidFill>
              <a:latin typeface="Courier New"/>
              <a:ea typeface="Courier New"/>
              <a:cs typeface="Courier New"/>
              <a:sym typeface="Courier New"/>
            </a:endParaRPr>
          </a:p>
          <a:p>
            <a:pPr indent="457200" lvl="0" marL="457200" rtl="0" algn="l">
              <a:spcBef>
                <a:spcPts val="1000"/>
              </a:spcBef>
              <a:spcAft>
                <a:spcPts val="1000"/>
              </a:spcAft>
              <a:buNone/>
            </a:pPr>
            <a:r>
              <a:rPr b="1" i="1" lang="en">
                <a:solidFill>
                  <a:schemeClr val="dk1"/>
                </a:solidFill>
                <a:latin typeface="Courier New"/>
                <a:ea typeface="Courier New"/>
                <a:cs typeface="Courier New"/>
                <a:sym typeface="Courier New"/>
              </a:rPr>
              <a:t>r</a:t>
            </a:r>
            <a:r>
              <a:rPr lang="en">
                <a:solidFill>
                  <a:schemeClr val="dk1"/>
                </a:solidFill>
                <a:latin typeface="Courier New"/>
                <a:ea typeface="Courier New"/>
                <a:cs typeface="Courier New"/>
                <a:sym typeface="Courier New"/>
              </a:rPr>
              <a:t>)</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5"/>
          <p:cNvSpPr txBox="1"/>
          <p:nvPr>
            <p:ph type="ctrTitle"/>
          </p:nvPr>
        </p:nvSpPr>
        <p:spPr>
          <a:xfrm>
            <a:off x="1371600" y="1371600"/>
            <a:ext cx="6400800" cy="2057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name="Kaleido">
  <a:themeElements>
    <a:clrScheme name="Simple Light">
      <a:dk1>
        <a:srgbClr val="000000"/>
      </a:dk1>
      <a:lt1>
        <a:srgbClr val="FFFFFF"/>
      </a:lt1>
      <a:dk2>
        <a:srgbClr val="595959"/>
      </a:dk2>
      <a:lt2>
        <a:srgbClr val="E2E2E2"/>
      </a:lt2>
      <a:accent1>
        <a:srgbClr val="462DE0"/>
      </a:accent1>
      <a:accent2>
        <a:srgbClr val="A73DD5"/>
      </a:accent2>
      <a:accent3>
        <a:srgbClr val="FF396A"/>
      </a:accent3>
      <a:accent4>
        <a:srgbClr val="FFC300"/>
      </a:accent4>
      <a:accent5>
        <a:srgbClr val="251A7B"/>
      </a:accent5>
      <a:accent6>
        <a:srgbClr val="EEFF41"/>
      </a:accent6>
      <a:hlink>
        <a:srgbClr val="F8F8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519C801521D2744B6792FE4133F0791" ma:contentTypeVersion="0" ma:contentTypeDescription="Create a new document." ma:contentTypeScope="" ma:versionID="d6e4483ed6d402548e42d7065ba0bfa8">
  <xsd:schema xmlns:xsd="http://www.w3.org/2001/XMLSchema" xmlns:xs="http://www.w3.org/2001/XMLSchema" xmlns:p="http://schemas.microsoft.com/office/2006/metadata/properties" targetNamespace="http://schemas.microsoft.com/office/2006/metadata/properties" ma:root="true" ma:fieldsID="b764bea3eb9b1a5be8fd57fac5fb459b">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253AB8-79CD-40A2-AA51-2B97B0AAE128}"/>
</file>

<file path=customXml/itemProps2.xml><?xml version="1.0" encoding="utf-8"?>
<ds:datastoreItem xmlns:ds="http://schemas.openxmlformats.org/officeDocument/2006/customXml" ds:itemID="{A25B5F2E-8FB6-4092-9A8B-329644DF1BFC}"/>
</file>